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9"/>
  </p:notesMasterIdLst>
  <p:sldIdLst>
    <p:sldId id="313" r:id="rId6"/>
    <p:sldId id="314" r:id="rId7"/>
    <p:sldId id="324" r:id="rId8"/>
  </p:sldIdLst>
  <p:sldSz cx="6858000" cy="9144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844" autoAdjust="0"/>
    <p:restoredTop sz="93250" autoAdjust="0"/>
  </p:normalViewPr>
  <p:slideViewPr>
    <p:cSldViewPr>
      <p:cViewPr>
        <p:scale>
          <a:sx n="80" d="100"/>
          <a:sy n="80" d="100"/>
        </p:scale>
        <p:origin x="-558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8E4AC-534B-448F-93F0-7ECF7FB37DBF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5013" y="746125"/>
            <a:ext cx="279558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6CC9A-A24E-4DD3-8866-E3522874D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003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673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51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93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692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826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221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029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03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915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647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17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2807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589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754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8887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994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667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4781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636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9003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248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24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5368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6569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3207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329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4096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1982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4228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2039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0589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0949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410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686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8324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10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2394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8351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0299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7658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9387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6292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2017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59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874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6958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4030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6557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1111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2445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708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846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11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876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124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079FE-A20A-433C-A850-1BBA14B54A77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59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2E0B4-2258-43E6-8A24-749C6B2847A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39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D9723-9CD9-4BFB-9A98-179D0717CCC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58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7D0D7-A335-4257-8543-23A954BD5DB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40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AF4CD-D4AF-43EF-9585-311E5BFD0FDA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68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amybeldingbrown.files.wordpress.com/2013/10/smoke-hole.jpg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80" y="611560"/>
            <a:ext cx="3888432" cy="971600"/>
          </a:xfrm>
        </p:spPr>
        <p:txBody>
          <a:bodyPr>
            <a:normAutofit/>
          </a:bodyPr>
          <a:lstStyle/>
          <a:p>
            <a:r>
              <a:rPr lang="en-GB" sz="4000" dirty="0" err="1" smtClean="0"/>
              <a:t>Wetu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349" y="2051720"/>
            <a:ext cx="5760640" cy="388843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 smtClean="0"/>
              <a:t>A </a:t>
            </a:r>
            <a:r>
              <a:rPr lang="en-GB" sz="1600" dirty="0" err="1" smtClean="0"/>
              <a:t>wetu</a:t>
            </a:r>
            <a:r>
              <a:rPr lang="en-GB" sz="1600" dirty="0" smtClean="0"/>
              <a:t> was a Wampanoag home. Families built </a:t>
            </a:r>
            <a:r>
              <a:rPr lang="en-GB" sz="1600" dirty="0" err="1" smtClean="0"/>
              <a:t>wetus</a:t>
            </a:r>
            <a:r>
              <a:rPr lang="en-GB" sz="1600" dirty="0" smtClean="0"/>
              <a:t> along the coast in the warm months. The inland villages consisted of either small, circular </a:t>
            </a:r>
            <a:r>
              <a:rPr lang="en-GB" sz="1600" dirty="0" err="1" smtClean="0"/>
              <a:t>wetuash</a:t>
            </a:r>
            <a:r>
              <a:rPr lang="en-GB" sz="1600" dirty="0" smtClean="0"/>
              <a:t> (plural for </a:t>
            </a:r>
            <a:r>
              <a:rPr lang="en-GB" sz="1600" dirty="0" err="1" smtClean="0"/>
              <a:t>wetu</a:t>
            </a:r>
            <a:r>
              <a:rPr lang="en-GB" sz="1600" dirty="0" smtClean="0"/>
              <a:t>) or </a:t>
            </a:r>
            <a:r>
              <a:rPr lang="en-GB" sz="1600" dirty="0" err="1" smtClean="0"/>
              <a:t>nush</a:t>
            </a:r>
            <a:r>
              <a:rPr lang="en-GB" sz="1600" dirty="0" smtClean="0"/>
              <a:t> </a:t>
            </a:r>
            <a:r>
              <a:rPr lang="en-GB" sz="1600" dirty="0" err="1" smtClean="0"/>
              <a:t>wetu</a:t>
            </a:r>
            <a:r>
              <a:rPr lang="en-GB" sz="1600" dirty="0" smtClean="0"/>
              <a:t> (larger </a:t>
            </a:r>
            <a:r>
              <a:rPr lang="en-GB" sz="1600" dirty="0" err="1" smtClean="0"/>
              <a:t>wetus</a:t>
            </a:r>
            <a:r>
              <a:rPr lang="en-GB" sz="1600" dirty="0" smtClean="0"/>
              <a:t> with more fires).  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 smtClean="0"/>
              <a:t>Below are the instructions for constructing a </a:t>
            </a:r>
            <a:r>
              <a:rPr lang="en-GB" sz="1600" dirty="0" err="1" smtClean="0"/>
              <a:t>wetu</a:t>
            </a:r>
            <a:r>
              <a:rPr lang="en-GB" sz="1600" dirty="0" smtClean="0"/>
              <a:t> but they need to be put in the correct order:</a:t>
            </a:r>
            <a:endParaRPr lang="en-GB" sz="1600" dirty="0"/>
          </a:p>
          <a:p>
            <a:pPr>
              <a:buFont typeface="Arial" panose="020B0604020202020204" pitchFamily="34" charset="0"/>
              <a:buAutoNum type="arabicPeriod"/>
            </a:pPr>
            <a:r>
              <a:rPr lang="en-GB" sz="1600" dirty="0" smtClean="0"/>
              <a:t>When </a:t>
            </a:r>
            <a:r>
              <a:rPr lang="en-GB" sz="1600" dirty="0"/>
              <a:t>finished, the homes belonged to the women, as a place to protect the </a:t>
            </a:r>
            <a:r>
              <a:rPr lang="en-GB" sz="1600" dirty="0" smtClean="0"/>
              <a:t>children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GB" sz="1600" dirty="0" smtClean="0"/>
              <a:t>Hole </a:t>
            </a:r>
            <a:r>
              <a:rPr lang="en-GB" sz="1600" dirty="0"/>
              <a:t>in the roof allowed the smoke from the fire to </a:t>
            </a:r>
            <a:r>
              <a:rPr lang="en-GB" sz="1600" dirty="0" smtClean="0"/>
              <a:t>escape</a:t>
            </a:r>
          </a:p>
          <a:p>
            <a:pPr>
              <a:buAutoNum type="arabicPeriod"/>
            </a:pPr>
            <a:r>
              <a:rPr lang="en-GB" sz="1600" dirty="0" smtClean="0"/>
              <a:t>Bark split and used to construct the frame</a:t>
            </a:r>
          </a:p>
          <a:p>
            <a:pPr>
              <a:buAutoNum type="arabicPeriod"/>
            </a:pPr>
            <a:r>
              <a:rPr lang="en-GB" sz="1600" dirty="0" smtClean="0"/>
              <a:t>Cattail mats  or bark used to cover the  homes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GB" sz="1600" dirty="0" smtClean="0"/>
              <a:t>Saplings </a:t>
            </a:r>
            <a:r>
              <a:rPr lang="en-GB" sz="1600" dirty="0"/>
              <a:t>gathered in the spring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GB" sz="1600" dirty="0"/>
              <a:t>Men peeled the bark off the </a:t>
            </a:r>
            <a:r>
              <a:rPr lang="en-GB" sz="1600" dirty="0" smtClean="0"/>
              <a:t>saplings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80" y="6156176"/>
            <a:ext cx="5760640" cy="2462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400" dirty="0" smtClean="0"/>
              <a:t>Draw what you think a </a:t>
            </a:r>
            <a:r>
              <a:rPr lang="en-GB" sz="1400" dirty="0" err="1" smtClean="0"/>
              <a:t>wetu</a:t>
            </a:r>
            <a:r>
              <a:rPr lang="en-GB" sz="1400" dirty="0" smtClean="0"/>
              <a:t> would look like.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/>
              <a:t>Why do you think the Wampanoag built their homes like this? Think about resources, time, man power, comfort and practicality.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/>
              <a:t>What does the building of a </a:t>
            </a:r>
            <a:r>
              <a:rPr lang="en-GB" sz="1400" dirty="0" err="1" smtClean="0"/>
              <a:t>wetu</a:t>
            </a:r>
            <a:r>
              <a:rPr lang="en-GB" sz="1400" dirty="0" smtClean="0"/>
              <a:t> infer about the Wampanoag’s ability to understand and live off the land? Think about sustainability, environmental damage  and respect.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/>
              <a:t>In what ways do you think the Wampanoag’s </a:t>
            </a:r>
            <a:r>
              <a:rPr lang="en-GB" sz="1400" dirty="0" err="1" smtClean="0"/>
              <a:t>wetu</a:t>
            </a:r>
            <a:r>
              <a:rPr lang="en-GB" sz="1400" dirty="0" smtClean="0"/>
              <a:t> differs from the homes made by the Pilgrims? Think about the skills the Pilgrims may have had and the tools they brought with them.</a:t>
            </a:r>
            <a:endParaRPr lang="en-GB" sz="1400" dirty="0"/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/>
              <a:t>Draw what you think a Pilgrim house would look like and label the differences. </a:t>
            </a:r>
          </a:p>
        </p:txBody>
      </p:sp>
    </p:spTree>
    <p:extLst>
      <p:ext uri="{BB962C8B-B14F-4D97-AF65-F5344CB8AC3E}">
        <p14:creationId xmlns:p14="http://schemas.microsoft.com/office/powerpoint/2010/main" val="139323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651" y="683568"/>
            <a:ext cx="4101008" cy="683568"/>
          </a:xfrm>
        </p:spPr>
        <p:txBody>
          <a:bodyPr>
            <a:normAutofit/>
          </a:bodyPr>
          <a:lstStyle/>
          <a:p>
            <a:r>
              <a:rPr lang="en-GB" sz="3600" dirty="0" err="1" smtClean="0"/>
              <a:t>Wetu</a:t>
            </a:r>
            <a:endParaRPr lang="en-GB" sz="3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986380" y="4204131"/>
            <a:ext cx="2390966" cy="2198862"/>
            <a:chOff x="3850914" y="940334"/>
            <a:chExt cx="2770056" cy="2528800"/>
          </a:xfrm>
        </p:grpSpPr>
        <p:sp>
          <p:nvSpPr>
            <p:cNvPr id="5" name="Rectangle 4"/>
            <p:cNvSpPr/>
            <p:nvPr/>
          </p:nvSpPr>
          <p:spPr>
            <a:xfrm>
              <a:off x="3850914" y="940334"/>
              <a:ext cx="2755354" cy="2528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1600" dirty="0"/>
                <a:t>Men peeled the bark off the </a:t>
              </a:r>
              <a:r>
                <a:rPr lang="en-GB" sz="1600" dirty="0" smtClean="0"/>
                <a:t>saplings</a:t>
              </a:r>
              <a:endParaRPr lang="en-GB" dirty="0" smtClean="0"/>
            </a:p>
            <a:p>
              <a:endParaRPr lang="en-GB" dirty="0"/>
            </a:p>
            <a:p>
              <a:endParaRPr lang="en-GB" dirty="0" smtClean="0"/>
            </a:p>
            <a:p>
              <a:endParaRPr lang="en-GB" dirty="0"/>
            </a:p>
            <a:p>
              <a:endParaRPr lang="en-GB" dirty="0" smtClean="0"/>
            </a:p>
            <a:p>
              <a:endParaRPr lang="en-GB" dirty="0"/>
            </a:p>
            <a:p>
              <a:endParaRPr lang="en-GB" dirty="0"/>
            </a:p>
          </p:txBody>
        </p:sp>
        <p:pic>
          <p:nvPicPr>
            <p:cNvPr id="3074" name="Picture 2" descr="Ties that bin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4234" y="1619672"/>
              <a:ext cx="2756736" cy="184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546401" y="4204131"/>
            <a:ext cx="2376547" cy="2211010"/>
            <a:chOff x="453467" y="912850"/>
            <a:chExt cx="2762718" cy="2556284"/>
          </a:xfrm>
        </p:grpSpPr>
        <p:sp>
          <p:nvSpPr>
            <p:cNvPr id="4" name="Rectangle 3"/>
            <p:cNvSpPr/>
            <p:nvPr/>
          </p:nvSpPr>
          <p:spPr>
            <a:xfrm>
              <a:off x="460831" y="912850"/>
              <a:ext cx="2755354" cy="255628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1600" dirty="0"/>
                <a:t>Saplings gathered in the </a:t>
              </a:r>
              <a:r>
                <a:rPr lang="en-GB" sz="1600" dirty="0" smtClean="0"/>
                <a:t>spring</a:t>
              </a:r>
              <a:endParaRPr lang="en-GB" dirty="0"/>
            </a:p>
            <a:p>
              <a:endParaRPr lang="en-GB" dirty="0" smtClean="0"/>
            </a:p>
            <a:p>
              <a:endParaRPr lang="en-GB" dirty="0"/>
            </a:p>
            <a:p>
              <a:endParaRPr lang="en-GB" dirty="0" smtClean="0"/>
            </a:p>
            <a:p>
              <a:endParaRPr lang="en-GB" dirty="0"/>
            </a:p>
            <a:p>
              <a:endParaRPr lang="en-GB" dirty="0" smtClean="0"/>
            </a:p>
            <a:p>
              <a:endParaRPr lang="en-GB" dirty="0"/>
            </a:p>
          </p:txBody>
        </p:sp>
        <p:pic>
          <p:nvPicPr>
            <p:cNvPr id="3076" name="Picture 4" descr="Hatchet jo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467" y="1625755"/>
              <a:ext cx="2738524" cy="1829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2970600" y="1954804"/>
            <a:ext cx="2376264" cy="2194151"/>
            <a:chOff x="454893" y="3600350"/>
            <a:chExt cx="2755354" cy="2556284"/>
          </a:xfrm>
        </p:grpSpPr>
        <p:sp>
          <p:nvSpPr>
            <p:cNvPr id="7" name="Rectangle 6"/>
            <p:cNvSpPr/>
            <p:nvPr/>
          </p:nvSpPr>
          <p:spPr>
            <a:xfrm>
              <a:off x="454893" y="3600350"/>
              <a:ext cx="2755354" cy="255628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1600" dirty="0"/>
                <a:t>Cattail mats </a:t>
              </a:r>
              <a:r>
                <a:rPr lang="en-GB" sz="1600" dirty="0" smtClean="0"/>
                <a:t> or bark used </a:t>
              </a:r>
              <a:r>
                <a:rPr lang="en-GB" sz="1600" dirty="0"/>
                <a:t>to cover the </a:t>
              </a:r>
              <a:r>
                <a:rPr lang="en-GB" sz="1600" dirty="0" smtClean="0"/>
                <a:t>homes</a:t>
              </a:r>
              <a:endParaRPr lang="en-GB" dirty="0"/>
            </a:p>
            <a:p>
              <a:endParaRPr lang="en-GB" dirty="0" smtClean="0"/>
            </a:p>
            <a:p>
              <a:endParaRPr lang="en-GB" dirty="0"/>
            </a:p>
            <a:p>
              <a:endParaRPr lang="en-GB" dirty="0" smtClean="0"/>
            </a:p>
            <a:p>
              <a:endParaRPr lang="en-GB" dirty="0"/>
            </a:p>
            <a:p>
              <a:endParaRPr lang="en-GB" dirty="0" smtClean="0"/>
            </a:p>
            <a:p>
              <a:endParaRPr lang="en-GB" dirty="0"/>
            </a:p>
          </p:txBody>
        </p:sp>
        <p:pic>
          <p:nvPicPr>
            <p:cNvPr id="3078" name="Picture 6" descr="Tree hous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893" y="4313394"/>
              <a:ext cx="2737098" cy="1828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548701" y="6446254"/>
            <a:ext cx="2374247" cy="2242123"/>
            <a:chOff x="404016" y="6337199"/>
            <a:chExt cx="2792117" cy="2556284"/>
          </a:xfrm>
        </p:grpSpPr>
        <p:sp>
          <p:nvSpPr>
            <p:cNvPr id="6" name="Rectangle 5"/>
            <p:cNvSpPr/>
            <p:nvPr/>
          </p:nvSpPr>
          <p:spPr>
            <a:xfrm>
              <a:off x="404016" y="6337199"/>
              <a:ext cx="2765488" cy="255628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1600" dirty="0"/>
                <a:t>Bark split and used to construct the </a:t>
              </a:r>
              <a:r>
                <a:rPr lang="en-GB" sz="1600" dirty="0" smtClean="0"/>
                <a:t>frame</a:t>
              </a:r>
              <a:endParaRPr lang="en-GB" dirty="0"/>
            </a:p>
            <a:p>
              <a:endParaRPr lang="en-GB" dirty="0" smtClean="0"/>
            </a:p>
            <a:p>
              <a:endParaRPr lang="en-GB" dirty="0"/>
            </a:p>
            <a:p>
              <a:endParaRPr lang="en-GB" dirty="0" smtClean="0"/>
            </a:p>
            <a:p>
              <a:endParaRPr lang="en-GB" dirty="0"/>
            </a:p>
            <a:p>
              <a:endParaRPr lang="en-GB" dirty="0" smtClean="0"/>
            </a:p>
            <a:p>
              <a:endParaRPr lang="en-GB" dirty="0"/>
            </a:p>
          </p:txBody>
        </p:sp>
        <p:pic>
          <p:nvPicPr>
            <p:cNvPr id="3080" name="Picture 8" descr="Home stretc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815" y="7065000"/>
              <a:ext cx="2712318" cy="1811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 rot="16200000">
            <a:off x="3234594" y="5571537"/>
            <a:ext cx="57555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https://news.harvard.edu/gazette/story/2010/04/building-on-tradition</a:t>
            </a:r>
            <a:r>
              <a:rPr lang="en-GB" sz="1000" dirty="0" smtClean="0"/>
              <a:t>/</a:t>
            </a:r>
          </a:p>
          <a:p>
            <a:r>
              <a:rPr lang="en-GB" sz="1000" dirty="0"/>
              <a:t>https://amybeldingbrown.wordpress.com/tag/wetu</a:t>
            </a:r>
            <a:r>
              <a:rPr lang="en-GB" sz="1000" dirty="0" smtClean="0"/>
              <a:t>/</a:t>
            </a:r>
          </a:p>
          <a:p>
            <a:r>
              <a:rPr lang="en-GB" sz="1000" dirty="0"/>
              <a:t>http://www.plimoth.org/learn/just-kids/homework-help/building-home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53691" y="1953758"/>
            <a:ext cx="2369257" cy="2196244"/>
            <a:chOff x="3850914" y="3600350"/>
            <a:chExt cx="2755354" cy="2556284"/>
          </a:xfrm>
        </p:grpSpPr>
        <p:sp>
          <p:nvSpPr>
            <p:cNvPr id="8" name="Rectangle 7"/>
            <p:cNvSpPr/>
            <p:nvPr/>
          </p:nvSpPr>
          <p:spPr>
            <a:xfrm>
              <a:off x="3850914" y="3600350"/>
              <a:ext cx="2755354" cy="255628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1600" dirty="0"/>
                <a:t>Hole in the roof allowed the smoke from the fire to </a:t>
              </a:r>
              <a:r>
                <a:rPr lang="en-GB" sz="1600" dirty="0" smtClean="0"/>
                <a:t>escape</a:t>
              </a:r>
              <a:endParaRPr lang="en-GB" sz="1600" dirty="0"/>
            </a:p>
            <a:p>
              <a:endParaRPr lang="en-GB" dirty="0" smtClean="0"/>
            </a:p>
            <a:p>
              <a:endParaRPr lang="en-GB" dirty="0"/>
            </a:p>
            <a:p>
              <a:endParaRPr lang="en-GB" dirty="0" smtClean="0"/>
            </a:p>
            <a:p>
              <a:endParaRPr lang="en-GB" dirty="0"/>
            </a:p>
            <a:p>
              <a:endParaRPr lang="en-GB" dirty="0"/>
            </a:p>
          </p:txBody>
        </p:sp>
        <p:pic>
          <p:nvPicPr>
            <p:cNvPr id="3082" name="Picture 10" descr="smoke hole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3950" y="4644008"/>
              <a:ext cx="2712317" cy="1497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2997877" y="6446254"/>
            <a:ext cx="2387574" cy="2270923"/>
            <a:chOff x="3376258" y="6312060"/>
            <a:chExt cx="2755354" cy="2528800"/>
          </a:xfrm>
        </p:grpSpPr>
        <p:sp>
          <p:nvSpPr>
            <p:cNvPr id="24" name="Rectangle 23"/>
            <p:cNvSpPr/>
            <p:nvPr/>
          </p:nvSpPr>
          <p:spPr>
            <a:xfrm>
              <a:off x="3376258" y="6312060"/>
              <a:ext cx="2755354" cy="2528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1600" dirty="0" smtClean="0"/>
                <a:t>A finished </a:t>
              </a:r>
              <a:r>
                <a:rPr lang="en-GB" sz="1600" dirty="0" err="1" smtClean="0"/>
                <a:t>wetu</a:t>
              </a:r>
              <a:endParaRPr lang="en-GB" sz="1600" dirty="0" smtClean="0"/>
            </a:p>
            <a:p>
              <a:endParaRPr lang="en-GB" dirty="0" smtClean="0"/>
            </a:p>
            <a:p>
              <a:endParaRPr lang="en-GB" dirty="0"/>
            </a:p>
            <a:p>
              <a:endParaRPr lang="en-GB" dirty="0" smtClean="0"/>
            </a:p>
            <a:p>
              <a:endParaRPr lang="en-GB" dirty="0"/>
            </a:p>
            <a:p>
              <a:endParaRPr lang="en-GB" dirty="0" smtClean="0"/>
            </a:p>
            <a:p>
              <a:endParaRPr lang="en-GB" dirty="0"/>
            </a:p>
            <a:p>
              <a:endParaRPr lang="en-GB" dirty="0"/>
            </a:p>
          </p:txBody>
        </p:sp>
        <p:pic>
          <p:nvPicPr>
            <p:cNvPr id="3084" name="Picture 12" descr="Native Wetu - or house - at Plimoth Plantation's Wampanoag Homesite 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0" t="5423" r="17061" b="11655"/>
            <a:stretch/>
          </p:blipFill>
          <p:spPr bwMode="auto">
            <a:xfrm>
              <a:off x="3394093" y="6828885"/>
              <a:ext cx="2722817" cy="2002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Rectangle 18"/>
          <p:cNvSpPr/>
          <p:nvPr/>
        </p:nvSpPr>
        <p:spPr>
          <a:xfrm>
            <a:off x="398651" y="1597310"/>
            <a:ext cx="4342594" cy="20116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Can you put the pictures in the correct order?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74377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672" y="611560"/>
            <a:ext cx="3960440" cy="1259632"/>
          </a:xfrm>
        </p:spPr>
        <p:txBody>
          <a:bodyPr>
            <a:normAutofit/>
          </a:bodyPr>
          <a:lstStyle/>
          <a:p>
            <a:r>
              <a:rPr lang="en-GB" sz="3600" dirty="0" err="1" smtClean="0"/>
              <a:t>Wetu</a:t>
            </a:r>
            <a:r>
              <a:rPr lang="en-GB" sz="3600" dirty="0" smtClean="0"/>
              <a:t> - </a:t>
            </a:r>
            <a:br>
              <a:rPr lang="en-GB" sz="3600" dirty="0" smtClean="0"/>
            </a:br>
            <a:r>
              <a:rPr lang="en-GB" sz="3600" dirty="0" smtClean="0"/>
              <a:t>answers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80" y="2627784"/>
            <a:ext cx="5760640" cy="55404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600" dirty="0"/>
          </a:p>
          <a:p>
            <a:pPr>
              <a:buAutoNum type="arabicPeriod"/>
            </a:pPr>
            <a:r>
              <a:rPr lang="en-GB" sz="1600" dirty="0" smtClean="0"/>
              <a:t>Saplings gathered in the spring</a:t>
            </a:r>
          </a:p>
          <a:p>
            <a:pPr>
              <a:buAutoNum type="arabicPeriod"/>
            </a:pPr>
            <a:r>
              <a:rPr lang="en-GB" sz="1600" dirty="0" smtClean="0"/>
              <a:t>Men peeled the bark off the saplings</a:t>
            </a:r>
          </a:p>
          <a:p>
            <a:pPr>
              <a:buAutoNum type="arabicPeriod"/>
            </a:pPr>
            <a:r>
              <a:rPr lang="en-GB" sz="1600" dirty="0" smtClean="0"/>
              <a:t>Bark split and used to construct the frame</a:t>
            </a:r>
          </a:p>
          <a:p>
            <a:pPr>
              <a:buAutoNum type="arabicPeriod"/>
            </a:pPr>
            <a:r>
              <a:rPr lang="en-GB" sz="1600" dirty="0" smtClean="0"/>
              <a:t>Cattail mats or bark used to cover the homes</a:t>
            </a:r>
          </a:p>
          <a:p>
            <a:pPr>
              <a:buAutoNum type="arabicPeriod"/>
            </a:pPr>
            <a:r>
              <a:rPr lang="en-GB" sz="1600" dirty="0" smtClean="0"/>
              <a:t>Hole in the roof allowed the smoke from the fire to escape</a:t>
            </a:r>
          </a:p>
          <a:p>
            <a:pPr>
              <a:buAutoNum type="arabicPeriod"/>
            </a:pPr>
            <a:r>
              <a:rPr lang="en-GB" sz="1600" dirty="0" smtClean="0"/>
              <a:t>When finished, the homes belonged to the women, as a place to protect the children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81109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4752</TotalTime>
  <Words>361</Words>
  <Application>Microsoft Office PowerPoint</Application>
  <PresentationFormat>On-screen Show (4:3)</PresentationFormat>
  <Paragraphs>58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Custom Design</vt:lpstr>
      <vt:lpstr>1_Custom Design</vt:lpstr>
      <vt:lpstr>2_Custom Design</vt:lpstr>
      <vt:lpstr>3_Custom Design</vt:lpstr>
      <vt:lpstr>4_Custom Design</vt:lpstr>
      <vt:lpstr>Wetu</vt:lpstr>
      <vt:lpstr>Wetu</vt:lpstr>
      <vt:lpstr>Wetu -  answers</vt:lpstr>
    </vt:vector>
  </TitlesOfParts>
  <Company>Plymouth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Mayflower by Numbers</dc:title>
  <dc:creator>Walker, Kathryn</dc:creator>
  <cp:lastModifiedBy>Walker, Kathryn</cp:lastModifiedBy>
  <cp:revision>292</cp:revision>
  <cp:lastPrinted>2018-01-09T15:56:07Z</cp:lastPrinted>
  <dcterms:created xsi:type="dcterms:W3CDTF">2016-08-05T10:29:23Z</dcterms:created>
  <dcterms:modified xsi:type="dcterms:W3CDTF">2018-03-06T09:39:37Z</dcterms:modified>
</cp:coreProperties>
</file>