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7"/>
  </p:notesMasterIdLst>
  <p:sldIdLst>
    <p:sldId id="305" r:id="rId6"/>
  </p:sldIdLst>
  <p:sldSz cx="6858000" cy="9144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844" autoAdjust="0"/>
    <p:restoredTop sz="93250" autoAdjust="0"/>
  </p:normalViewPr>
  <p:slideViewPr>
    <p:cSldViewPr>
      <p:cViewPr>
        <p:scale>
          <a:sx n="80" d="100"/>
          <a:sy n="80" d="100"/>
        </p:scale>
        <p:origin x="-1830" y="80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8E4AC-534B-448F-93F0-7ECF7FB37DBF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746125"/>
            <a:ext cx="27955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6CC9A-A24E-4DD3-8866-E3522874D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003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67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51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93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692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826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221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029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03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915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647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17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280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589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754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888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994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667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478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636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900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248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4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536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656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320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32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4096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1982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4228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2039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058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0949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41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86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8324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10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2394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835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0299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7658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9387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629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2017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59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874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6958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4030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5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1111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2445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708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84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11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87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12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079FE-A20A-433C-A850-1BBA14B54A77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38F65-0075-456C-A4C3-0C3147ED7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59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2E0B4-2258-43E6-8A24-749C6B2847AC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41B21-3A1C-4277-A4BF-7B0C49C1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39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D9723-9CD9-4BFB-9A98-179D0717CCCE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D04BE-F7B4-422F-995B-1938FFA51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58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7D0D7-A335-4257-8543-23A954BD5DB4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947AD-8D48-4B80-91E4-DE54A59CB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40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AF4CD-D4AF-43EF-9585-311E5BFD0FDA}" type="datetimeFigureOut">
              <a:rPr lang="en-GB" smtClean="0"/>
              <a:t>06/03/2018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E4621-727A-4601-910C-EF32F551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68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00" y="755576"/>
            <a:ext cx="4031320" cy="97160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The First Thanksgiving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800" y="2195736"/>
            <a:ext cx="5814116" cy="345638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In a letter to a friend in England, “E.W.” (Pilgrim Edward Winslow) wrote </a:t>
            </a:r>
            <a:r>
              <a:rPr lang="en-US" sz="1400" dirty="0" smtClean="0"/>
              <a:t>an account of the celebration: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"Our harvest being gotten in, our governor sent four men on fowling, that we might after a more special manner rejoice together, after we had gathered the fruits of our </a:t>
            </a:r>
            <a:r>
              <a:rPr lang="en-US" sz="1400" dirty="0" smtClean="0"/>
              <a:t>labors; they </a:t>
            </a:r>
            <a:r>
              <a:rPr lang="en-US" sz="1400" dirty="0"/>
              <a:t>four in one day killed as much </a:t>
            </a:r>
            <a:r>
              <a:rPr lang="en-US" sz="1400" dirty="0" smtClean="0"/>
              <a:t>fowl, as with </a:t>
            </a:r>
            <a:r>
              <a:rPr lang="en-US" sz="1400" dirty="0"/>
              <a:t>a little help beside, served the Company almost a </a:t>
            </a:r>
            <a:r>
              <a:rPr lang="en-US" sz="1400" dirty="0" smtClean="0"/>
              <a:t>week, at </a:t>
            </a:r>
            <a:r>
              <a:rPr lang="en-US" sz="1400" dirty="0"/>
              <a:t>which </a:t>
            </a:r>
            <a:r>
              <a:rPr lang="en-US" sz="1400" dirty="0" smtClean="0"/>
              <a:t>time amongst </a:t>
            </a:r>
            <a:r>
              <a:rPr lang="en-US" sz="1400" dirty="0"/>
              <a:t>other recreations, we exercised our arms, many of the Indians coming amongst us, and among the rest their greatest king Massasoit, with some </a:t>
            </a:r>
            <a:r>
              <a:rPr lang="en-US" sz="1400" dirty="0" smtClean="0"/>
              <a:t>ninety </a:t>
            </a:r>
            <a:r>
              <a:rPr lang="en-US" sz="1400" dirty="0"/>
              <a:t>men, whom for three days we entertained and feasted, and they went out and killed five deer, which they brought to the plantation and bestowed on our governor, and upon the </a:t>
            </a:r>
            <a:r>
              <a:rPr lang="en-US" sz="1400" dirty="0" smtClean="0"/>
              <a:t>captain, </a:t>
            </a:r>
            <a:r>
              <a:rPr lang="en-US" sz="1400" dirty="0"/>
              <a:t>and others. And although it be not always so </a:t>
            </a:r>
            <a:r>
              <a:rPr lang="en-US" sz="1400" dirty="0" smtClean="0"/>
              <a:t>plentiful, as </a:t>
            </a:r>
            <a:r>
              <a:rPr lang="en-US" sz="1400" dirty="0"/>
              <a:t>it was at this time with us, yet by the goodness of God, we are so far from </a:t>
            </a:r>
            <a:r>
              <a:rPr lang="en-US" sz="1400" dirty="0" smtClean="0"/>
              <a:t>want, </a:t>
            </a:r>
            <a:r>
              <a:rPr lang="en-US" sz="1400" dirty="0"/>
              <a:t>that we often wish you partakers of our plenty</a:t>
            </a:r>
            <a:r>
              <a:rPr lang="en-US" sz="1400" dirty="0" smtClean="0"/>
              <a:t>.”</a:t>
            </a:r>
          </a:p>
          <a:p>
            <a:pPr marL="0" indent="0" algn="r">
              <a:buNone/>
            </a:pPr>
            <a:r>
              <a:rPr lang="en-US" sz="1000" dirty="0" smtClean="0"/>
              <a:t>Pg37</a:t>
            </a:r>
            <a:endParaRPr lang="en-US" sz="1000" dirty="0"/>
          </a:p>
          <a:p>
            <a:pPr marL="0" indent="0" algn="r">
              <a:buNone/>
            </a:pPr>
            <a:r>
              <a:rPr lang="en-US" sz="1000" dirty="0"/>
              <a:t>https://static1.squarespace.com/static/50a02efce4b046b42952af27/t/50a8701fe4b08d1f2ced2ff4/1353216031950/MourtsRelation.pdf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7800" y="5796136"/>
            <a:ext cx="5831520" cy="2893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1. Why do you think the celebration became known as Thanksgiving?</a:t>
            </a:r>
          </a:p>
          <a:p>
            <a:r>
              <a:rPr lang="en-GB" sz="1400" dirty="0" smtClean="0"/>
              <a:t>2. What does Winslow mean by ‘we are so far from want’?</a:t>
            </a:r>
          </a:p>
          <a:p>
            <a:r>
              <a:rPr lang="en-GB" sz="1400" dirty="0" smtClean="0"/>
              <a:t>3. Why was it important to note that the Wampanoag joined them in the celebrations?</a:t>
            </a:r>
          </a:p>
          <a:p>
            <a:r>
              <a:rPr lang="en-GB" sz="1400" dirty="0" smtClean="0"/>
              <a:t>4.What do you think the mental, emotional and social benefits were of the celebration?</a:t>
            </a:r>
          </a:p>
          <a:p>
            <a:r>
              <a:rPr lang="en-GB" sz="1400" dirty="0" smtClean="0"/>
              <a:t>5. Bearing </a:t>
            </a:r>
            <a:r>
              <a:rPr lang="en-GB" sz="1400" dirty="0"/>
              <a:t>in mind that this account would inform those back home of the colony’s welfare, do you think the tone and content is realistic and accurate? Why/why not</a:t>
            </a:r>
            <a:r>
              <a:rPr lang="en-GB" sz="1400" dirty="0" smtClean="0"/>
              <a:t>?</a:t>
            </a:r>
          </a:p>
          <a:p>
            <a:r>
              <a:rPr lang="en-GB" sz="1400" dirty="0" smtClean="0"/>
              <a:t>6. There is much debate as to who held the first Thanksgiving and whether it is now seen as a public holiday or religious event – what do you think was the purpose of the celebration nearly 400 years ago and do you think it is still relevant today?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920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4755</TotalTime>
  <Words>350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Custom Design</vt:lpstr>
      <vt:lpstr>1_Custom Design</vt:lpstr>
      <vt:lpstr>2_Custom Design</vt:lpstr>
      <vt:lpstr>3_Custom Design</vt:lpstr>
      <vt:lpstr>4_Custom Design</vt:lpstr>
      <vt:lpstr>The First Thanksgiving</vt:lpstr>
    </vt:vector>
  </TitlesOfParts>
  <Company>Plymouth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Mayflower by Numbers</dc:title>
  <dc:creator>Walker, Kathryn</dc:creator>
  <cp:lastModifiedBy>Walker, Kathryn</cp:lastModifiedBy>
  <cp:revision>293</cp:revision>
  <cp:lastPrinted>2018-01-09T15:56:07Z</cp:lastPrinted>
  <dcterms:created xsi:type="dcterms:W3CDTF">2016-08-05T10:29:23Z</dcterms:created>
  <dcterms:modified xsi:type="dcterms:W3CDTF">2018-03-06T09:54:35Z</dcterms:modified>
</cp:coreProperties>
</file>