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7"/>
  </p:notesMasterIdLst>
  <p:sldIdLst>
    <p:sldId id="276" r:id="rId6"/>
  </p:sldIdLst>
  <p:sldSz cx="6858000" cy="9144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844" autoAdjust="0"/>
    <p:restoredTop sz="93250" autoAdjust="0"/>
  </p:normalViewPr>
  <p:slideViewPr>
    <p:cSldViewPr>
      <p:cViewPr>
        <p:scale>
          <a:sx n="80" d="100"/>
          <a:sy n="80" d="100"/>
        </p:scale>
        <p:origin x="-1830" y="804"/>
      </p:cViewPr>
      <p:guideLst>
        <p:guide orient="horz" pos="2880"/>
        <p:guide pos="2160"/>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7978E4AC-534B-448F-93F0-7ECF7FB37DBF}" type="datetimeFigureOut">
              <a:rPr lang="en-GB" smtClean="0"/>
              <a:t>06/03/2018</a:t>
            </a:fld>
            <a:endParaRPr lang="en-GB"/>
          </a:p>
        </p:txBody>
      </p:sp>
      <p:sp>
        <p:nvSpPr>
          <p:cNvPr id="4" name="Slide Image Placeholder 3"/>
          <p:cNvSpPr>
            <a:spLocks noGrp="1" noRot="1" noChangeAspect="1"/>
          </p:cNvSpPr>
          <p:nvPr>
            <p:ph type="sldImg" idx="2"/>
          </p:nvPr>
        </p:nvSpPr>
        <p:spPr>
          <a:xfrm>
            <a:off x="2005013" y="746125"/>
            <a:ext cx="2795587"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9326CC9A-A24E-4DD3-8866-E3522874D47F}" type="slidenum">
              <a:rPr lang="en-GB" smtClean="0"/>
              <a:t>‹#›</a:t>
            </a:fld>
            <a:endParaRPr lang="en-GB"/>
          </a:p>
        </p:txBody>
      </p:sp>
    </p:spTree>
    <p:extLst>
      <p:ext uri="{BB962C8B-B14F-4D97-AF65-F5344CB8AC3E}">
        <p14:creationId xmlns:p14="http://schemas.microsoft.com/office/powerpoint/2010/main" val="1188003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215673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735517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342593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405692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159826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F2E0B4-2258-43E6-8A24-749C6B2847AC}"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626221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9F2E0B4-2258-43E6-8A24-749C6B2847AC}"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4185029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9F2E0B4-2258-43E6-8A24-749C6B2847AC}" type="datetimeFigureOut">
              <a:rPr lang="en-GB" smtClean="0"/>
              <a:t>06/03/2018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56903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9F2E0B4-2258-43E6-8A24-749C6B2847AC}" type="datetimeFigureOut">
              <a:rPr lang="en-GB" smtClean="0"/>
              <a:t>06/03/2018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4029915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2E0B4-2258-43E6-8A24-749C6B2847AC}" type="datetimeFigureOut">
              <a:rPr lang="en-GB" smtClean="0"/>
              <a:t>06/03/2018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160647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2E0B4-2258-43E6-8A24-749C6B2847AC}"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071171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3030280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2E0B4-2258-43E6-8A24-749C6B2847AC}"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467589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1772754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740888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1009994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2317667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9D9723-9CD9-4BFB-9A98-179D0717CCCE}"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934478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09D9723-9CD9-4BFB-9A98-179D0717CCCE}"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40606369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09D9723-9CD9-4BFB-9A98-179D0717CCCE}" type="datetimeFigureOut">
              <a:rPr lang="en-GB" smtClean="0"/>
              <a:t>06/03/2018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3596900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09D9723-9CD9-4BFB-9A98-179D0717CCCE}" type="datetimeFigureOut">
              <a:rPr lang="en-GB" smtClean="0"/>
              <a:t>06/03/2018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8712483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D9723-9CD9-4BFB-9A98-179D0717CCCE}" type="datetimeFigureOut">
              <a:rPr lang="en-GB" smtClean="0"/>
              <a:t>06/03/2018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212624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2079FE-A20A-433C-A850-1BBA14B54A77}"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684536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D9723-9CD9-4BFB-9A98-179D0717CCCE}"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1714656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D9723-9CD9-4BFB-9A98-179D0717CCCE}"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41553207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813329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22664096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15591982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4804228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17D0D7-A335-4257-8543-23A954BD5DB4}"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4652039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F17D0D7-A335-4257-8543-23A954BD5DB4}"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7270589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F17D0D7-A335-4257-8543-23A954BD5DB4}" type="datetimeFigureOut">
              <a:rPr lang="en-GB" smtClean="0"/>
              <a:t>06/03/2018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5330949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F17D0D7-A335-4257-8543-23A954BD5DB4}" type="datetimeFigureOut">
              <a:rPr lang="en-GB" smtClean="0"/>
              <a:t>06/03/2018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433410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92079FE-A20A-433C-A850-1BBA14B54A77}"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5216864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7D0D7-A335-4257-8543-23A954BD5DB4}" type="datetimeFigureOut">
              <a:rPr lang="en-GB" smtClean="0"/>
              <a:t>06/03/2018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10928324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7D0D7-A335-4257-8543-23A954BD5DB4}"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87810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7D0D7-A335-4257-8543-23A954BD5DB4}"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9632394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29638351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11510299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26937658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13919387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7AF4CD-D4AF-43EF-9585-311E5BFD0FDA}"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5326292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07AF4CD-D4AF-43EF-9585-311E5BFD0FDA}"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6842017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07AF4CD-D4AF-43EF-9585-311E5BFD0FDA}" type="datetimeFigureOut">
              <a:rPr lang="en-GB" smtClean="0"/>
              <a:t>06/03/2018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733596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92079FE-A20A-433C-A850-1BBA14B54A77}" type="datetimeFigureOut">
              <a:rPr lang="en-GB" smtClean="0"/>
              <a:t>06/03/2018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448874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07AF4CD-D4AF-43EF-9585-311E5BFD0FDA}" type="datetimeFigureOut">
              <a:rPr lang="en-GB" smtClean="0"/>
              <a:t>06/03/2018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5316958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7AF4CD-D4AF-43EF-9585-311E5BFD0FDA}" type="datetimeFigureOut">
              <a:rPr lang="en-GB" smtClean="0"/>
              <a:t>06/03/2018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20414030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AF4CD-D4AF-43EF-9585-311E5BFD0FDA}"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4066557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AF4CD-D4AF-43EF-9585-311E5BFD0FDA}"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4841111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5472445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2336708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92079FE-A20A-433C-A850-1BBA14B54A77}" type="datetimeFigureOut">
              <a:rPr lang="en-GB" smtClean="0"/>
              <a:t>06/03/2018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891846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2079FE-A20A-433C-A850-1BBA14B54A77}" type="datetimeFigureOut">
              <a:rPr lang="en-GB" smtClean="0"/>
              <a:t>06/03/2018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208110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079FE-A20A-433C-A850-1BBA14B54A77}"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937876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079FE-A20A-433C-A850-1BBA14B54A77}"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233124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092079FE-A20A-433C-A850-1BBA14B54A77}" type="datetimeFigureOut">
              <a:rPr lang="en-GB" smtClean="0"/>
              <a:t>06/03/2018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1DE38F65-0075-456C-A4C3-0C3147ED7F07}" type="slidenum">
              <a:rPr lang="en-GB" smtClean="0"/>
              <a:t>‹#›</a:t>
            </a:fld>
            <a:endParaRPr lang="en-GB"/>
          </a:p>
        </p:txBody>
      </p:sp>
    </p:spTree>
    <p:extLst>
      <p:ext uri="{BB962C8B-B14F-4D97-AF65-F5344CB8AC3E}">
        <p14:creationId xmlns:p14="http://schemas.microsoft.com/office/powerpoint/2010/main" val="2348594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C9F2E0B4-2258-43E6-8A24-749C6B2847AC}" type="datetimeFigureOut">
              <a:rPr lang="en-GB" smtClean="0"/>
              <a:t>06/03/2018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B9641B21-3A1C-4277-A4BF-7B0C49C1CE64}" type="slidenum">
              <a:rPr lang="en-GB" smtClean="0"/>
              <a:t>‹#›</a:t>
            </a:fld>
            <a:endParaRPr lang="en-GB"/>
          </a:p>
        </p:txBody>
      </p:sp>
    </p:spTree>
    <p:extLst>
      <p:ext uri="{BB962C8B-B14F-4D97-AF65-F5344CB8AC3E}">
        <p14:creationId xmlns:p14="http://schemas.microsoft.com/office/powerpoint/2010/main" val="30703992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809D9723-9CD9-4BFB-9A98-179D0717CCCE}" type="datetimeFigureOut">
              <a:rPr lang="en-GB" smtClean="0"/>
              <a:t>06/03/2018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269D04BE-F7B4-422F-995B-1938FFA51C1C}" type="slidenum">
              <a:rPr lang="en-GB" smtClean="0"/>
              <a:t>‹#›</a:t>
            </a:fld>
            <a:endParaRPr lang="en-GB"/>
          </a:p>
        </p:txBody>
      </p:sp>
    </p:spTree>
    <p:extLst>
      <p:ext uri="{BB962C8B-B14F-4D97-AF65-F5344CB8AC3E}">
        <p14:creationId xmlns:p14="http://schemas.microsoft.com/office/powerpoint/2010/main" val="34525862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AF17D0D7-A335-4257-8543-23A954BD5DB4}" type="datetimeFigureOut">
              <a:rPr lang="en-GB" smtClean="0"/>
              <a:t>06/03/2018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AD0947AD-8D48-4B80-91E4-DE54A59CBEFB}" type="slidenum">
              <a:rPr lang="en-GB" smtClean="0"/>
              <a:t>‹#›</a:t>
            </a:fld>
            <a:endParaRPr lang="en-GB"/>
          </a:p>
        </p:txBody>
      </p:sp>
    </p:spTree>
    <p:extLst>
      <p:ext uri="{BB962C8B-B14F-4D97-AF65-F5344CB8AC3E}">
        <p14:creationId xmlns:p14="http://schemas.microsoft.com/office/powerpoint/2010/main" val="5354073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507AF4CD-D4AF-43EF-9585-311E5BFD0FDA}" type="datetimeFigureOut">
              <a:rPr lang="en-GB" smtClean="0"/>
              <a:t>06/03/2018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F6DE4621-727A-4601-910C-EF32F5519503}" type="slidenum">
              <a:rPr lang="en-GB" smtClean="0"/>
              <a:t>‹#›</a:t>
            </a:fld>
            <a:endParaRPr lang="en-GB"/>
          </a:p>
        </p:txBody>
      </p:sp>
    </p:spTree>
    <p:extLst>
      <p:ext uri="{BB962C8B-B14F-4D97-AF65-F5344CB8AC3E}">
        <p14:creationId xmlns:p14="http://schemas.microsoft.com/office/powerpoint/2010/main" val="40706880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672" y="683568"/>
            <a:ext cx="4032448" cy="821440"/>
          </a:xfrm>
        </p:spPr>
        <p:txBody>
          <a:bodyPr>
            <a:normAutofit/>
          </a:bodyPr>
          <a:lstStyle/>
          <a:p>
            <a:r>
              <a:rPr lang="en-GB" sz="3200" dirty="0" smtClean="0"/>
              <a:t>One Small Candle</a:t>
            </a:r>
            <a:endParaRPr lang="en-GB" sz="3200" dirty="0"/>
          </a:p>
        </p:txBody>
      </p:sp>
      <p:sp>
        <p:nvSpPr>
          <p:cNvPr id="3" name="Content Placeholder 2"/>
          <p:cNvSpPr>
            <a:spLocks noGrp="1"/>
          </p:cNvSpPr>
          <p:nvPr>
            <p:ph idx="1"/>
          </p:nvPr>
        </p:nvSpPr>
        <p:spPr>
          <a:xfrm>
            <a:off x="476670" y="2051720"/>
            <a:ext cx="5904657" cy="3600399"/>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GB" sz="1600" dirty="0"/>
              <a:t>Since ye first breaking out of ye </a:t>
            </a:r>
            <a:r>
              <a:rPr lang="en-GB" sz="1600" dirty="0" err="1"/>
              <a:t>lighte</a:t>
            </a:r>
            <a:r>
              <a:rPr lang="en-GB" sz="1600" dirty="0"/>
              <a:t> of ye </a:t>
            </a:r>
            <a:r>
              <a:rPr lang="en-GB" sz="1600" dirty="0" err="1"/>
              <a:t>gospell</a:t>
            </a:r>
            <a:r>
              <a:rPr lang="en-GB" sz="1600" dirty="0"/>
              <a:t> in our Honourable Nation of England ... what </a:t>
            </a:r>
            <a:r>
              <a:rPr lang="en-GB" sz="1600" dirty="0" err="1"/>
              <a:t>warrs</a:t>
            </a:r>
            <a:r>
              <a:rPr lang="en-GB" sz="1600" dirty="0"/>
              <a:t> and </a:t>
            </a:r>
            <a:r>
              <a:rPr lang="en-GB" sz="1600" dirty="0" err="1"/>
              <a:t>opposissions</a:t>
            </a:r>
            <a:r>
              <a:rPr lang="en-GB" sz="1600" dirty="0"/>
              <a:t> ... Satan hath raised ... against the Saints ... by bloody death and </a:t>
            </a:r>
            <a:r>
              <a:rPr lang="en-GB" sz="1600" dirty="0" err="1"/>
              <a:t>cruell</a:t>
            </a:r>
            <a:r>
              <a:rPr lang="en-GB" sz="1600" dirty="0"/>
              <a:t> torments ... imprisonments, banishments ... What could now </a:t>
            </a:r>
            <a:r>
              <a:rPr lang="en-GB" sz="1600" dirty="0" err="1"/>
              <a:t>sustaine</a:t>
            </a:r>
            <a:r>
              <a:rPr lang="en-GB" sz="1600" dirty="0"/>
              <a:t> them but ye </a:t>
            </a:r>
            <a:r>
              <a:rPr lang="en-GB" sz="1600" dirty="0" err="1"/>
              <a:t>spirite</a:t>
            </a:r>
            <a:r>
              <a:rPr lang="en-GB" sz="1600" dirty="0"/>
              <a:t> of God and His grace? ... Ought not the children of these fathers rightly say: Our fathers ... came over this great ocean, and were ready to perish in this wilderness; but they cried unto ye Lord, and He heard their </a:t>
            </a:r>
            <a:r>
              <a:rPr lang="en-GB" sz="1600" dirty="0" err="1"/>
              <a:t>voyce</a:t>
            </a:r>
            <a:r>
              <a:rPr lang="en-GB" sz="1600" dirty="0"/>
              <a:t>. ... All great and honourable actions are accompanied with great difficulties ... Out of small beginnings greater things have been produced by His hand that made all things of nothing ... and, as one small candle may light a thousand, so the light here kindled hath shone unto many, yea in some sort to our whole nation; let the glorious name of Jehovah have all the praise</a:t>
            </a:r>
            <a:r>
              <a:rPr lang="en-GB" sz="1600" dirty="0" smtClean="0"/>
              <a:t>.</a:t>
            </a:r>
          </a:p>
          <a:p>
            <a:pPr marL="0" indent="0" algn="r">
              <a:buNone/>
            </a:pPr>
            <a:r>
              <a:rPr lang="en-GB" sz="1000" dirty="0" smtClean="0"/>
              <a:t>Various quotations from William Bradford’s ‘Of Plymouth Plantation’</a:t>
            </a:r>
            <a:endParaRPr lang="en-GB" sz="1000" dirty="0"/>
          </a:p>
          <a:p>
            <a:pPr marL="0" indent="0">
              <a:buNone/>
            </a:pPr>
            <a:endParaRPr lang="en-GB" sz="1700" dirty="0"/>
          </a:p>
        </p:txBody>
      </p:sp>
      <p:sp>
        <p:nvSpPr>
          <p:cNvPr id="4" name="Rectangle 3"/>
          <p:cNvSpPr/>
          <p:nvPr/>
        </p:nvSpPr>
        <p:spPr>
          <a:xfrm>
            <a:off x="476670" y="5748914"/>
            <a:ext cx="5904657" cy="2880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342900" indent="-342900">
              <a:buFont typeface="+mj-lt"/>
              <a:buAutoNum type="arabicPeriod"/>
            </a:pPr>
            <a:r>
              <a:rPr lang="en-GB" sz="1400" dirty="0" smtClean="0"/>
              <a:t>Are there any words used that you do not understand? Can you work out what they mean? For example, what does Bradford mean by ‘</a:t>
            </a:r>
            <a:r>
              <a:rPr lang="en-GB" sz="1400" dirty="0" err="1" smtClean="0"/>
              <a:t>opposissions</a:t>
            </a:r>
            <a:r>
              <a:rPr lang="en-GB" sz="1400" dirty="0" smtClean="0"/>
              <a:t>’? </a:t>
            </a:r>
            <a:endParaRPr lang="en-GB" sz="1400" dirty="0"/>
          </a:p>
          <a:p>
            <a:pPr marL="342900" indent="-342900">
              <a:buFont typeface="+mj-lt"/>
              <a:buAutoNum type="arabicPeriod"/>
            </a:pPr>
            <a:r>
              <a:rPr lang="en-GB" sz="1400" dirty="0" smtClean="0"/>
              <a:t>What was happening in England that made the Separatists decide to sail over the ‘great ocean’? What is this referring to?</a:t>
            </a:r>
            <a:endParaRPr lang="en-GB" sz="1400" dirty="0"/>
          </a:p>
          <a:p>
            <a:pPr marL="342900" indent="-342900">
              <a:buFont typeface="+mj-lt"/>
              <a:buAutoNum type="arabicPeriod"/>
            </a:pPr>
            <a:r>
              <a:rPr lang="en-GB" sz="1400" dirty="0" smtClean="0"/>
              <a:t>Who did they ask for help and did they listen? What phrase tells you that?</a:t>
            </a:r>
            <a:endParaRPr lang="en-GB" sz="1400" dirty="0"/>
          </a:p>
          <a:p>
            <a:pPr marL="342900" indent="-342900">
              <a:buFont typeface="+mj-lt"/>
              <a:buAutoNum type="arabicPeriod"/>
            </a:pPr>
            <a:r>
              <a:rPr lang="en-GB" sz="1400" dirty="0" smtClean="0"/>
              <a:t>How does Bradford view their ‘actions’ of sailing to America?</a:t>
            </a:r>
            <a:endParaRPr lang="en-GB" sz="1400" dirty="0"/>
          </a:p>
          <a:p>
            <a:pPr marL="342900" indent="-342900">
              <a:buFont typeface="+mj-lt"/>
              <a:buAutoNum type="arabicPeriod"/>
            </a:pPr>
            <a:r>
              <a:rPr lang="en-GB" sz="1400" dirty="0" smtClean="0"/>
              <a:t>Does he believe his colony will stay a small and humble group?</a:t>
            </a:r>
            <a:endParaRPr lang="en-GB" sz="1400" dirty="0"/>
          </a:p>
          <a:p>
            <a:pPr marL="342900" indent="-342900">
              <a:buFont typeface="+mj-lt"/>
              <a:buAutoNum type="arabicPeriod"/>
            </a:pPr>
            <a:r>
              <a:rPr lang="en-GB" sz="1400" dirty="0" smtClean="0"/>
              <a:t>Who does he think their actions will influence? What does this imply about how he views his work and accomplishments?</a:t>
            </a:r>
            <a:endParaRPr lang="en-GB" sz="1400" dirty="0"/>
          </a:p>
          <a:p>
            <a:pPr marL="342900" indent="-342900">
              <a:buFont typeface="+mj-lt"/>
              <a:buAutoNum type="arabicPeriod"/>
            </a:pPr>
            <a:r>
              <a:rPr lang="en-GB" sz="1400" dirty="0" smtClean="0"/>
              <a:t>What/who do you think may have contributed to Bradford feeling so confident and  unbeatable? </a:t>
            </a:r>
          </a:p>
        </p:txBody>
      </p:sp>
    </p:spTree>
    <p:extLst>
      <p:ext uri="{BB962C8B-B14F-4D97-AF65-F5344CB8AC3E}">
        <p14:creationId xmlns:p14="http://schemas.microsoft.com/office/powerpoint/2010/main" val="1260780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4752</TotalTime>
  <Words>317</Words>
  <Application>Microsoft Office PowerPoint</Application>
  <PresentationFormat>On-screen Show (4:3)</PresentationFormat>
  <Paragraphs>10</Paragraphs>
  <Slides>1</Slides>
  <Notes>0</Notes>
  <HiddenSlides>0</HiddenSlides>
  <MMClips>0</MMClips>
  <ScaleCrop>false</ScaleCrop>
  <HeadingPairs>
    <vt:vector size="4" baseType="variant">
      <vt:variant>
        <vt:lpstr>Theme</vt:lpstr>
      </vt:variant>
      <vt:variant>
        <vt:i4>5</vt:i4>
      </vt:variant>
      <vt:variant>
        <vt:lpstr>Slide Titles</vt:lpstr>
      </vt:variant>
      <vt:variant>
        <vt:i4>1</vt:i4>
      </vt:variant>
    </vt:vector>
  </HeadingPairs>
  <TitlesOfParts>
    <vt:vector size="6" baseType="lpstr">
      <vt:lpstr>Custom Design</vt:lpstr>
      <vt:lpstr>1_Custom Design</vt:lpstr>
      <vt:lpstr>2_Custom Design</vt:lpstr>
      <vt:lpstr>3_Custom Design</vt:lpstr>
      <vt:lpstr>4_Custom Design</vt:lpstr>
      <vt:lpstr>One Small Candle</vt:lpstr>
    </vt:vector>
  </TitlesOfParts>
  <Company>Plymouth City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Mayflower by Numbers</dc:title>
  <dc:creator>Walker, Kathryn</dc:creator>
  <cp:lastModifiedBy>Walker, Kathryn</cp:lastModifiedBy>
  <cp:revision>293</cp:revision>
  <cp:lastPrinted>2018-01-09T15:56:07Z</cp:lastPrinted>
  <dcterms:created xsi:type="dcterms:W3CDTF">2016-08-05T10:29:23Z</dcterms:created>
  <dcterms:modified xsi:type="dcterms:W3CDTF">2018-03-06T09:55:19Z</dcterms:modified>
</cp:coreProperties>
</file>