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7"/>
  </p:notesMasterIdLst>
  <p:sldIdLst>
    <p:sldId id="268" r:id="rId6"/>
  </p:sldIdLst>
  <p:sldSz cx="6858000" cy="9144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44" autoAdjust="0"/>
    <p:restoredTop sz="93250" autoAdjust="0"/>
  </p:normalViewPr>
  <p:slideViewPr>
    <p:cSldViewPr>
      <p:cViewPr>
        <p:scale>
          <a:sx n="80" d="100"/>
          <a:sy n="80" d="100"/>
        </p:scale>
        <p:origin x="-1830" y="8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8E4AC-534B-448F-93F0-7ECF7FB37DBF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55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6CC9A-A24E-4DD3-8866-E3522874D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0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7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1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9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26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2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2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1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4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7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80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8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54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8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4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67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78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3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00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48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36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56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20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2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09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98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2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03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58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94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86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32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39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35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29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5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38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29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01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9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7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95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03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5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11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44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1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7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2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9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0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34" y="467544"/>
            <a:ext cx="4101578" cy="749432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The Mayflower Matchup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00" y="1475656"/>
            <a:ext cx="4312845" cy="710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 smtClean="0"/>
              <a:t>The cards will need to be cut up first.</a:t>
            </a:r>
          </a:p>
          <a:p>
            <a:pPr marL="0" indent="0">
              <a:buNone/>
            </a:pPr>
            <a:r>
              <a:rPr lang="en-GB" sz="1200" dirty="0" smtClean="0"/>
              <a:t>Match the cards up to make a 4 by 4 grid – each side has either an answer or a question about the Mayflower.</a:t>
            </a:r>
            <a:endParaRPr lang="en-GB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508164"/>
              </p:ext>
            </p:extLst>
          </p:nvPr>
        </p:nvGraphicFramePr>
        <p:xfrm>
          <a:off x="188640" y="2195736"/>
          <a:ext cx="6480720" cy="6336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180"/>
                <a:gridCol w="1620180"/>
                <a:gridCol w="1620180"/>
                <a:gridCol w="1620180"/>
              </a:tblGrid>
              <a:tr h="15841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878" y="346318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Last port in the UK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 rot="10800000">
            <a:off x="220079" y="380222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Plymouth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726603" y="433723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Date they set sail from Plymouth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1174580" y="444616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16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Sep 1620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 rot="10800000">
            <a:off x="188641" y="53767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The ocean they crossed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88641" y="5081421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Atlantic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1150666" y="286187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Intended destination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42229" y="287164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Virginia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 rot="10800000">
            <a:off x="1852714" y="380222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Number of passengers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828169" y="346318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102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 rot="10800000">
            <a:off x="5058480" y="546908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Miles Standish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073213" y="488031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Hired to lead the military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451200" y="345514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Fell overboard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 rot="10800000">
            <a:off x="3423301" y="379246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John Howland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2380466" y="277930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Agreement by Separatist leaders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2797611" y="286187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Mayflower Compact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064400" y="333079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Native American who helped colony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 rot="10800000">
            <a:off x="5051824" y="380222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Squanto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001706" y="275942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Baby born on the Mayflower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 rot="5400000">
            <a:off x="4404892" y="286265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/>
              <a:t>Oceanus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4026392" y="433628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Master of the Mayflower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4420418" y="441979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Christopher Jones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 rot="5400000">
            <a:off x="2862044" y="436348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Elder of the Separatists</a:t>
            </a:r>
            <a:endParaRPr lang="en-GB" sz="1200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2470748" y="4421471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William Brewster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440451" y="508142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Surgeon</a:t>
            </a:r>
            <a:endParaRPr lang="en-GB" sz="1200" dirty="0"/>
          </a:p>
        </p:txBody>
      </p:sp>
      <p:sp>
        <p:nvSpPr>
          <p:cNvPr id="31" name="TextBox 30"/>
          <p:cNvSpPr txBox="1"/>
          <p:nvPr/>
        </p:nvSpPr>
        <p:spPr>
          <a:xfrm rot="10800000">
            <a:off x="3440451" y="537674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Giles </a:t>
            </a:r>
            <a:r>
              <a:rPr lang="en-GB" sz="1200" dirty="0" err="1" smtClean="0"/>
              <a:t>Heale</a:t>
            </a:r>
            <a:endParaRPr lang="en-GB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804254" y="5097121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Leaky ship</a:t>
            </a:r>
            <a:endParaRPr lang="en-GB" sz="1200" dirty="0"/>
          </a:p>
        </p:txBody>
      </p:sp>
      <p:sp>
        <p:nvSpPr>
          <p:cNvPr id="33" name="TextBox 32"/>
          <p:cNvSpPr txBox="1"/>
          <p:nvPr/>
        </p:nvSpPr>
        <p:spPr>
          <a:xfrm rot="10800000">
            <a:off x="1804254" y="538986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Speedwell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88640" y="649451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First governor of the colony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 rot="10800000">
            <a:off x="188640" y="696586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John Carver</a:t>
            </a:r>
            <a:endParaRPr lang="en-GB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852713" y="649451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Nearly blew up the ship</a:t>
            </a:r>
            <a:endParaRPr lang="en-GB" sz="1200" dirty="0"/>
          </a:p>
        </p:txBody>
      </p:sp>
      <p:sp>
        <p:nvSpPr>
          <p:cNvPr id="37" name="TextBox 36"/>
          <p:cNvSpPr txBox="1"/>
          <p:nvPr/>
        </p:nvSpPr>
        <p:spPr>
          <a:xfrm rot="10800000">
            <a:off x="1794132" y="699530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Francis </a:t>
            </a:r>
            <a:r>
              <a:rPr lang="en-GB" sz="1200" dirty="0" err="1" smtClean="0"/>
              <a:t>Billington</a:t>
            </a:r>
            <a:endParaRPr lang="en-GB" sz="1200" dirty="0"/>
          </a:p>
        </p:txBody>
      </p:sp>
      <p:sp>
        <p:nvSpPr>
          <p:cNvPr id="38" name="TextBox 37"/>
          <p:cNvSpPr txBox="1"/>
          <p:nvPr/>
        </p:nvSpPr>
        <p:spPr>
          <a:xfrm rot="5400000">
            <a:off x="2862043" y="593326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Mayflower set sail for UK</a:t>
            </a:r>
            <a:endParaRPr lang="en-GB" sz="120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2485990" y="601374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April 1621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 rot="5400000">
            <a:off x="4470945" y="592141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Landing point of Pilgrims</a:t>
            </a:r>
            <a:endParaRPr lang="en-GB" sz="1200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4098747" y="603527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Plymouth Rock</a:t>
            </a:r>
            <a:endParaRPr lang="en-GB" sz="1200" dirty="0"/>
          </a:p>
        </p:txBody>
      </p:sp>
      <p:sp>
        <p:nvSpPr>
          <p:cNvPr id="42" name="TextBox 41"/>
          <p:cNvSpPr txBox="1"/>
          <p:nvPr/>
        </p:nvSpPr>
        <p:spPr>
          <a:xfrm rot="10800000">
            <a:off x="3448024" y="6956181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Arrival of the Fortune</a:t>
            </a:r>
            <a:endParaRPr lang="en-GB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440451" y="666471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Nov 1621</a:t>
            </a:r>
            <a:endParaRPr lang="en-GB" sz="1200" dirty="0"/>
          </a:p>
        </p:txBody>
      </p:sp>
      <p:sp>
        <p:nvSpPr>
          <p:cNvPr id="44" name="TextBox 43"/>
          <p:cNvSpPr txBox="1"/>
          <p:nvPr/>
        </p:nvSpPr>
        <p:spPr>
          <a:xfrm rot="5400000">
            <a:off x="1150664" y="599806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Pequot War</a:t>
            </a:r>
            <a:endParaRPr lang="en-GB" sz="1200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873668" y="6016591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1637-1638</a:t>
            </a:r>
            <a:endParaRPr lang="en-GB" sz="1200" dirty="0"/>
          </a:p>
        </p:txBody>
      </p:sp>
      <p:sp>
        <p:nvSpPr>
          <p:cNvPr id="46" name="TextBox 45"/>
          <p:cNvSpPr txBox="1"/>
          <p:nvPr/>
        </p:nvSpPr>
        <p:spPr>
          <a:xfrm rot="10800000">
            <a:off x="5058479" y="692865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Pilgrims emigrate to Holland</a:t>
            </a:r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5054504" y="665449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1608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842230" y="751743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Makes and repairs barrels  on-board</a:t>
            </a:r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 rot="5400000">
            <a:off x="1167465" y="760109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Cooper</a:t>
            </a:r>
            <a:endParaRPr lang="en-GB" sz="1200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2477318" y="760976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First pilgrim to die</a:t>
            </a:r>
            <a:endParaRPr lang="en-GB" sz="1200" dirty="0"/>
          </a:p>
        </p:txBody>
      </p:sp>
      <p:sp>
        <p:nvSpPr>
          <p:cNvPr id="51" name="TextBox 50"/>
          <p:cNvSpPr txBox="1"/>
          <p:nvPr/>
        </p:nvSpPr>
        <p:spPr>
          <a:xfrm rot="5400000">
            <a:off x="2786861" y="7585081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William Butten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3984557" y="752712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Single-sail boat used for exploring</a:t>
            </a:r>
            <a:endParaRPr lang="en-GB" sz="1200" dirty="0"/>
          </a:p>
        </p:txBody>
      </p:sp>
      <p:sp>
        <p:nvSpPr>
          <p:cNvPr id="53" name="TextBox 52"/>
          <p:cNvSpPr txBox="1"/>
          <p:nvPr/>
        </p:nvSpPr>
        <p:spPr>
          <a:xfrm rot="5400000">
            <a:off x="4410811" y="7609771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/>
              <a:t>shallop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087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4750</TotalTime>
  <Words>171</Words>
  <Application>Microsoft Office PowerPoint</Application>
  <PresentationFormat>On-screen Show (4:3)</PresentationFormat>
  <Paragraphs>51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Custom Design</vt:lpstr>
      <vt:lpstr>1_Custom Design</vt:lpstr>
      <vt:lpstr>2_Custom Design</vt:lpstr>
      <vt:lpstr>3_Custom Design</vt:lpstr>
      <vt:lpstr>4_Custom Design</vt:lpstr>
      <vt:lpstr>The Mayflower Matchup</vt:lpstr>
    </vt:vector>
  </TitlesOfParts>
  <Company>Plymouth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Mayflower by Numbers</dc:title>
  <dc:creator>Walker, Kathryn</dc:creator>
  <cp:lastModifiedBy>Walker, Kathryn</cp:lastModifiedBy>
  <cp:revision>292</cp:revision>
  <cp:lastPrinted>2018-01-09T15:56:07Z</cp:lastPrinted>
  <dcterms:created xsi:type="dcterms:W3CDTF">2016-08-05T10:29:23Z</dcterms:created>
  <dcterms:modified xsi:type="dcterms:W3CDTF">2018-02-22T15:24:26Z</dcterms:modified>
</cp:coreProperties>
</file>