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2"/>
  </p:notesMasterIdLst>
  <p:sldIdLst>
    <p:sldId id="283" r:id="rId7"/>
    <p:sldId id="290" r:id="rId8"/>
    <p:sldId id="284" r:id="rId9"/>
    <p:sldId id="285" r:id="rId10"/>
    <p:sldId id="286" r:id="rId11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80" d="100"/>
          <a:sy n="80" d="100"/>
        </p:scale>
        <p:origin x="-1830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8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6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1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91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62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792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52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FBF1-B137-4EF5-94F9-9C1E7F209BF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A96E5-9F1F-4A6A-AAA8-6C0A01A9B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35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184" y="2267744"/>
            <a:ext cx="1440160" cy="612068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dread </a:t>
            </a:r>
            <a:br>
              <a:rPr lang="en-GB" sz="1600" dirty="0" smtClean="0"/>
            </a:br>
            <a:r>
              <a:rPr lang="en-GB" sz="1600" dirty="0" smtClean="0"/>
              <a:t>sovereign </a:t>
            </a:r>
            <a:br>
              <a:rPr lang="en-GB" sz="1600" dirty="0" smtClean="0"/>
            </a:br>
            <a:r>
              <a:rPr lang="en-GB" sz="1600" dirty="0" smtClean="0"/>
              <a:t>defender advancement </a:t>
            </a:r>
            <a:br>
              <a:rPr lang="en-GB" sz="1600" dirty="0" smtClean="0"/>
            </a:br>
            <a:r>
              <a:rPr lang="en-GB" sz="1600" dirty="0" smtClean="0"/>
              <a:t>voyage </a:t>
            </a:r>
            <a:br>
              <a:rPr lang="en-GB" sz="1600" dirty="0" smtClean="0"/>
            </a:br>
            <a:r>
              <a:rPr lang="en-GB" sz="1600" dirty="0" smtClean="0"/>
              <a:t>solemnly </a:t>
            </a:r>
            <a:br>
              <a:rPr lang="en-GB" sz="1600" dirty="0" smtClean="0"/>
            </a:br>
            <a:r>
              <a:rPr lang="en-GB" sz="1600" dirty="0" smtClean="0"/>
              <a:t>mutually </a:t>
            </a:r>
            <a:br>
              <a:rPr lang="en-GB" sz="1600" dirty="0" smtClean="0"/>
            </a:br>
            <a:r>
              <a:rPr lang="en-GB" sz="1600" dirty="0" smtClean="0"/>
              <a:t>covenant </a:t>
            </a:r>
            <a:br>
              <a:rPr lang="en-GB" sz="1600" dirty="0" smtClean="0"/>
            </a:br>
            <a:r>
              <a:rPr lang="en-GB" sz="1600" dirty="0" smtClean="0"/>
              <a:t>preservation </a:t>
            </a:r>
            <a:br>
              <a:rPr lang="en-GB" sz="1600" dirty="0" smtClean="0"/>
            </a:br>
            <a:r>
              <a:rPr lang="en-GB" sz="1600" dirty="0" smtClean="0"/>
              <a:t>virtue </a:t>
            </a:r>
            <a:br>
              <a:rPr lang="en-GB" sz="1600" dirty="0" smtClean="0"/>
            </a:br>
            <a:r>
              <a:rPr lang="en-GB" sz="1600" dirty="0" smtClean="0"/>
              <a:t>constitute </a:t>
            </a:r>
            <a:br>
              <a:rPr lang="en-GB" sz="1600" dirty="0" smtClean="0"/>
            </a:br>
            <a:r>
              <a:rPr lang="en-GB" sz="1600" dirty="0" smtClean="0"/>
              <a:t>laws </a:t>
            </a:r>
            <a:br>
              <a:rPr lang="en-GB" sz="1600" dirty="0" smtClean="0"/>
            </a:br>
            <a:r>
              <a:rPr lang="en-GB" sz="1600" dirty="0" smtClean="0"/>
              <a:t>promise </a:t>
            </a:r>
            <a:br>
              <a:rPr lang="en-GB" sz="1600" dirty="0" smtClean="0"/>
            </a:br>
            <a:r>
              <a:rPr lang="en-GB" sz="1600" dirty="0" smtClean="0"/>
              <a:t>submission </a:t>
            </a:r>
            <a:br>
              <a:rPr lang="en-GB" sz="1600" dirty="0" smtClean="0"/>
            </a:br>
            <a:r>
              <a:rPr lang="en-GB" sz="1600" dirty="0" smtClean="0"/>
              <a:t>obedience </a:t>
            </a:r>
            <a:br>
              <a:rPr lang="en-GB" sz="1600" dirty="0" smtClean="0"/>
            </a:br>
            <a:r>
              <a:rPr lang="en-GB" sz="1600" dirty="0" smtClean="0"/>
              <a:t>civil </a:t>
            </a:r>
            <a:br>
              <a:rPr lang="en-GB" sz="1600" dirty="0" smtClean="0"/>
            </a:br>
            <a:r>
              <a:rPr lang="en-GB" sz="1600" dirty="0" smtClean="0"/>
              <a:t>subjects </a:t>
            </a:r>
            <a:br>
              <a:rPr lang="en-GB" sz="1600" dirty="0" smtClean="0"/>
            </a:br>
            <a:r>
              <a:rPr lang="en-GB" sz="1600" dirty="0" smtClean="0"/>
              <a:t>loyal </a:t>
            </a:r>
            <a:endParaRPr lang="en-GB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512304"/>
              </p:ext>
            </p:extLst>
          </p:nvPr>
        </p:nvGraphicFramePr>
        <p:xfrm>
          <a:off x="188640" y="2267744"/>
          <a:ext cx="4896544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</a:tblGrid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K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30876" y="611560"/>
            <a:ext cx="4250252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Compact word search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3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1128" y="1475656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664" y="539552"/>
            <a:ext cx="4104456" cy="79208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Passenger word search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138865"/>
              </p:ext>
            </p:extLst>
          </p:nvPr>
        </p:nvGraphicFramePr>
        <p:xfrm>
          <a:off x="581410" y="1475656"/>
          <a:ext cx="5695180" cy="432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  <a:gridCol w="284759"/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J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L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6672" y="5940152"/>
            <a:ext cx="5904656" cy="3059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 smtClean="0"/>
              <a:t>Bradford – Head of the government for Plymouth, MA.</a:t>
            </a:r>
          </a:p>
          <a:p>
            <a:r>
              <a:rPr lang="en-GB" sz="1200" dirty="0" smtClean="0"/>
              <a:t>Brewster – The Church Elder.</a:t>
            </a:r>
          </a:p>
          <a:p>
            <a:r>
              <a:rPr lang="en-GB" sz="1200" dirty="0" smtClean="0"/>
              <a:t>Carver – the first elected governor of Plymouth, MA.</a:t>
            </a:r>
          </a:p>
          <a:p>
            <a:r>
              <a:rPr lang="en-GB" sz="1200" dirty="0" smtClean="0"/>
              <a:t>Hooke – was apprenticed to Allerton for 12 years but died during the first winter.</a:t>
            </a:r>
          </a:p>
          <a:p>
            <a:r>
              <a:rPr lang="en-GB" sz="1200" dirty="0" smtClean="0"/>
              <a:t>Allerton – handled the negotiations in London but got the colony into debt.</a:t>
            </a:r>
          </a:p>
          <a:p>
            <a:r>
              <a:rPr lang="en-GB" sz="1200" dirty="0" smtClean="0"/>
              <a:t>Priscilla – her entire family died in the first winter but she went on to marry and have at least 10 children.</a:t>
            </a:r>
          </a:p>
          <a:p>
            <a:r>
              <a:rPr lang="en-GB" sz="1200" dirty="0" smtClean="0"/>
              <a:t>Peregrine – born on the Mayflower in late November.</a:t>
            </a:r>
          </a:p>
          <a:p>
            <a:r>
              <a:rPr lang="en-GB" sz="1200" dirty="0" smtClean="0"/>
              <a:t>Winslow – led a number of expeditions and later went on to defend Plymouth and Massachusetts Bay Colonies.</a:t>
            </a:r>
          </a:p>
          <a:p>
            <a:r>
              <a:rPr lang="en-GB" sz="1200" dirty="0" smtClean="0"/>
              <a:t>Howland – fell overboard during a storm but managed to grab the topsail halyards.</a:t>
            </a:r>
          </a:p>
          <a:p>
            <a:r>
              <a:rPr lang="en-GB" sz="1200" dirty="0" smtClean="0"/>
              <a:t>Standish – the military captain.</a:t>
            </a:r>
            <a:endParaRPr lang="en-GB" sz="1200" dirty="0"/>
          </a:p>
          <a:p>
            <a:r>
              <a:rPr lang="en-GB" sz="1200" dirty="0" smtClean="0"/>
              <a:t>More – space for the four More children was paid for when their father  realised the children were from an affair between his wife and a neighbour. Only one survived past the first winter.</a:t>
            </a:r>
          </a:p>
          <a:p>
            <a:r>
              <a:rPr lang="en-GB" sz="1200" dirty="0" smtClean="0"/>
              <a:t>Mullins – a shoemaker; brought 250 shoes and 13 pairs of boots on board.</a:t>
            </a:r>
          </a:p>
        </p:txBody>
      </p:sp>
    </p:spTree>
    <p:extLst>
      <p:ext uri="{BB962C8B-B14F-4D97-AF65-F5344CB8AC3E}">
        <p14:creationId xmlns:p14="http://schemas.microsoft.com/office/powerpoint/2010/main" val="31502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4664" y="395536"/>
            <a:ext cx="4104456" cy="10081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Mayflower Crossword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88492"/>
              </p:ext>
            </p:extLst>
          </p:nvPr>
        </p:nvGraphicFramePr>
        <p:xfrm>
          <a:off x="7697" y="1115616"/>
          <a:ext cx="6850296" cy="7866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  <a:gridCol w="380572"/>
              </a:tblGrid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83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3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4166220" cy="1524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Mayflower Crossword</a:t>
            </a:r>
            <a:br>
              <a:rPr lang="en-GB" sz="2800" dirty="0" smtClean="0"/>
            </a:br>
            <a:r>
              <a:rPr lang="en-GB" sz="2800" dirty="0" smtClean="0"/>
              <a:t>clues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64" y="2133601"/>
            <a:ext cx="6048672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1 down. The leaky ship that was left behind</a:t>
            </a:r>
          </a:p>
          <a:p>
            <a:pPr marL="0" indent="0">
              <a:buNone/>
            </a:pPr>
            <a:r>
              <a:rPr lang="en-GB" sz="1800" dirty="0" smtClean="0"/>
              <a:t>2 down. Ocean crossed</a:t>
            </a:r>
          </a:p>
          <a:p>
            <a:pPr marL="0" indent="0">
              <a:buNone/>
            </a:pPr>
            <a:r>
              <a:rPr lang="en-GB" sz="1800" dirty="0" smtClean="0"/>
              <a:t>3 down. Ruling elder of the separatists</a:t>
            </a:r>
          </a:p>
          <a:p>
            <a:pPr marL="0" indent="0">
              <a:buNone/>
            </a:pPr>
            <a:r>
              <a:rPr lang="en-GB" sz="1800" dirty="0" smtClean="0"/>
              <a:t>4 down. Settlement in Holland</a:t>
            </a:r>
          </a:p>
          <a:p>
            <a:pPr marL="0" indent="0">
              <a:buNone/>
            </a:pPr>
            <a:r>
              <a:rPr lang="en-GB" sz="1800" dirty="0" smtClean="0"/>
              <a:t>5 across. Where the piolet steers the ship</a:t>
            </a:r>
          </a:p>
          <a:p>
            <a:pPr marL="0" indent="0">
              <a:buNone/>
            </a:pPr>
            <a:r>
              <a:rPr lang="en-GB" sz="1800" dirty="0" smtClean="0"/>
              <a:t>6 down. Giles </a:t>
            </a:r>
            <a:r>
              <a:rPr lang="en-GB" sz="1800" dirty="0" err="1" smtClean="0"/>
              <a:t>Heale</a:t>
            </a:r>
            <a:r>
              <a:rPr lang="en-GB" sz="1800" dirty="0" smtClean="0"/>
              <a:t> does this job</a:t>
            </a:r>
          </a:p>
          <a:p>
            <a:pPr marL="0" indent="0">
              <a:buNone/>
            </a:pPr>
            <a:r>
              <a:rPr lang="en-GB" sz="1800" dirty="0" smtClean="0"/>
              <a:t>7 across. Boy born on board the Mayflower</a:t>
            </a:r>
          </a:p>
          <a:p>
            <a:pPr marL="0" indent="0">
              <a:buNone/>
            </a:pPr>
            <a:r>
              <a:rPr lang="en-GB" sz="1800" dirty="0" smtClean="0"/>
              <a:t>8 across. Pawtuxet Indian who speaks some English</a:t>
            </a:r>
          </a:p>
          <a:p>
            <a:pPr marL="0" indent="0">
              <a:buNone/>
            </a:pPr>
            <a:r>
              <a:rPr lang="en-GB" sz="1800" dirty="0" smtClean="0"/>
              <a:t>9 across. Governor of the Plymouth colony </a:t>
            </a:r>
          </a:p>
          <a:p>
            <a:pPr marL="0" indent="0">
              <a:buNone/>
            </a:pPr>
            <a:r>
              <a:rPr lang="en-GB" sz="1800" dirty="0" smtClean="0"/>
              <a:t>10 down. Group who rejected the Church of England</a:t>
            </a:r>
          </a:p>
          <a:p>
            <a:pPr marL="0" indent="0">
              <a:buNone/>
            </a:pPr>
            <a:r>
              <a:rPr lang="en-GB" sz="1800" dirty="0" smtClean="0"/>
              <a:t>11 down. To leave your country in order to settle in another</a:t>
            </a:r>
          </a:p>
          <a:p>
            <a:pPr marL="0" indent="0">
              <a:buNone/>
            </a:pPr>
            <a:r>
              <a:rPr lang="en-GB" sz="1800" dirty="0" smtClean="0"/>
              <a:t>12 across. Where the Pilgrims planned to land </a:t>
            </a:r>
          </a:p>
          <a:p>
            <a:pPr marL="0" indent="0">
              <a:buNone/>
            </a:pPr>
            <a:r>
              <a:rPr lang="en-GB" sz="1800" dirty="0" smtClean="0"/>
              <a:t>13 down. The pilgrims written form of self government</a:t>
            </a:r>
          </a:p>
          <a:p>
            <a:pPr marL="0" indent="0">
              <a:buNone/>
            </a:pPr>
            <a:r>
              <a:rPr lang="en-GB" sz="1800" dirty="0" smtClean="0"/>
              <a:t>14 across. Small single-sailed boat used for exploring</a:t>
            </a:r>
          </a:p>
          <a:p>
            <a:pPr marL="0" indent="0">
              <a:buNone/>
            </a:pPr>
            <a:r>
              <a:rPr lang="en-GB" sz="1800" dirty="0" smtClean="0"/>
              <a:t>15 across. Disease caused by inadequate diet that killed many sailors </a:t>
            </a:r>
          </a:p>
          <a:p>
            <a:pPr marL="0" indent="0">
              <a:buNone/>
            </a:pPr>
            <a:r>
              <a:rPr lang="en-GB" sz="1800" dirty="0" smtClean="0"/>
              <a:t>16 across.  State originally inhabited by Native Americans such as the Wampanoag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664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2656" y="395536"/>
            <a:ext cx="4176464" cy="1115616"/>
          </a:xfrm>
        </p:spPr>
        <p:txBody>
          <a:bodyPr>
            <a:noAutofit/>
          </a:bodyPr>
          <a:lstStyle/>
          <a:p>
            <a:r>
              <a:rPr lang="en-GB" sz="2800" dirty="0" smtClean="0"/>
              <a:t>Mayflower Crossword - </a:t>
            </a:r>
            <a:br>
              <a:rPr lang="en-GB" sz="2800" dirty="0" smtClean="0"/>
            </a:br>
            <a:r>
              <a:rPr lang="en-GB" sz="2800" dirty="0" smtClean="0"/>
              <a:t>answers</a:t>
            </a:r>
            <a:endParaRPr lang="en-GB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029558"/>
              </p:ext>
            </p:extLst>
          </p:nvPr>
        </p:nvGraphicFramePr>
        <p:xfrm>
          <a:off x="0" y="1259621"/>
          <a:ext cx="6858000" cy="7884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13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97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14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Q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15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11</a:t>
                      </a:r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V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0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8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4751</TotalTime>
  <Words>1138</Words>
  <Application>Microsoft Office PowerPoint</Application>
  <PresentationFormat>On-screen Show (4:3)</PresentationFormat>
  <Paragraphs>827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dread  sovereign  defender advancement  voyage  solemnly  mutually  covenant  preservation  virtue  constitute  laws  promise  submission  obedience  civil  subjects  loyal </vt:lpstr>
      <vt:lpstr>Passenger word search</vt:lpstr>
      <vt:lpstr>Mayflower Crossword</vt:lpstr>
      <vt:lpstr>Mayflower Crossword clues</vt:lpstr>
      <vt:lpstr>Mayflower Crossword -  answers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292</cp:revision>
  <cp:lastPrinted>2018-01-09T15:56:07Z</cp:lastPrinted>
  <dcterms:created xsi:type="dcterms:W3CDTF">2016-08-05T10:29:23Z</dcterms:created>
  <dcterms:modified xsi:type="dcterms:W3CDTF">2018-02-22T15:23:03Z</dcterms:modified>
</cp:coreProperties>
</file>