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8"/>
  </p:notesMasterIdLst>
  <p:sldIdLst>
    <p:sldId id="293" r:id="rId6"/>
    <p:sldId id="332" r:id="rId7"/>
  </p:sldIdLst>
  <p:sldSz cx="6858000" cy="9144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844" autoAdjust="0"/>
    <p:restoredTop sz="93250" autoAdjust="0"/>
  </p:normalViewPr>
  <p:slideViewPr>
    <p:cSldViewPr>
      <p:cViewPr>
        <p:scale>
          <a:sx n="80" d="100"/>
          <a:sy n="80" d="100"/>
        </p:scale>
        <p:origin x="-1830" y="80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8E4AC-534B-448F-93F0-7ECF7FB37DBF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6125"/>
            <a:ext cx="27955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6CC9A-A24E-4DD3-8866-E3522874D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00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67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51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9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692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826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221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029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03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915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64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7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280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589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754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88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994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667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78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636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900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248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4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536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656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320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32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409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1982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22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2039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58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094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1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86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8324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1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239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835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29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65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9387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629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2017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59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874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695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4030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5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1111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2445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70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84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11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87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12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59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9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58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40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68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tworowwampum.com/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72" y="683568"/>
            <a:ext cx="4007646" cy="93610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Wampum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266" y="1954526"/>
            <a:ext cx="5819378" cy="2926078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/>
              <a:t>Wampum is a traditional shell </a:t>
            </a:r>
            <a:r>
              <a:rPr lang="en-GB" sz="1600" dirty="0" smtClean="0"/>
              <a:t>bead, used by the </a:t>
            </a:r>
            <a:r>
              <a:rPr lang="en-GB" sz="1600" dirty="0"/>
              <a:t>Eastern </a:t>
            </a:r>
            <a:r>
              <a:rPr lang="en-GB" sz="1600" dirty="0" smtClean="0"/>
              <a:t>Woodlands people </a:t>
            </a:r>
            <a:r>
              <a:rPr lang="en-GB" sz="1600" dirty="0"/>
              <a:t>indigenous </a:t>
            </a:r>
            <a:r>
              <a:rPr lang="en-GB" sz="1600" dirty="0" smtClean="0"/>
              <a:t>to </a:t>
            </a:r>
            <a:r>
              <a:rPr lang="en-GB" sz="1600" dirty="0"/>
              <a:t>North America. </a:t>
            </a:r>
            <a:r>
              <a:rPr lang="en-GB" sz="1600" dirty="0" smtClean="0"/>
              <a:t>One use of wampum was for storytelling; there was no written language, so wampum belts were an important way of keeping and passing down histories.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The two row wampum belt shows how the Haudenosaunee and Dutch agreed to treat each other and live together; the purple rows show how the Dutch will sail their ship one way and the Haudenosaunee canoe in another, side by side but not interfering with the other’s boat.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36587" y="7057146"/>
            <a:ext cx="577653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Use the grid on the following page to create your own belt, only using white and purple colours, to tell the story of an important moment in your life. </a:t>
            </a:r>
            <a:endParaRPr lang="en-GB" dirty="0"/>
          </a:p>
        </p:txBody>
      </p:sp>
      <p:pic>
        <p:nvPicPr>
          <p:cNvPr id="6" name="Picture 2" descr="THE TWO ROW WAMPUM TREATY OF ALLIANC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07" y="5004048"/>
            <a:ext cx="578491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65104" y="6444208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http://tworowwampum.com/</a:t>
            </a:r>
          </a:p>
        </p:txBody>
      </p:sp>
    </p:spTree>
    <p:extLst>
      <p:ext uri="{BB962C8B-B14F-4D97-AF65-F5344CB8AC3E}">
        <p14:creationId xmlns:p14="http://schemas.microsoft.com/office/powerpoint/2010/main" val="2596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72" y="683568"/>
            <a:ext cx="4007646" cy="93610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Wampum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86746" y="2166119"/>
            <a:ext cx="577653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Use the grid to create your own belt, only using white and purple colours, to tell the story of an important moment in your life. 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270851"/>
              </p:ext>
            </p:extLst>
          </p:nvPr>
        </p:nvGraphicFramePr>
        <p:xfrm>
          <a:off x="1500491" y="3203848"/>
          <a:ext cx="374904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441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41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41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41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41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41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41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41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41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41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41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41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41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41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41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1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4750</TotalTime>
  <Words>163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Custom Design</vt:lpstr>
      <vt:lpstr>1_Custom Design</vt:lpstr>
      <vt:lpstr>2_Custom Design</vt:lpstr>
      <vt:lpstr>3_Custom Design</vt:lpstr>
      <vt:lpstr>4_Custom Design</vt:lpstr>
      <vt:lpstr>Wampum</vt:lpstr>
      <vt:lpstr>Wampum</vt:lpstr>
    </vt:vector>
  </TitlesOfParts>
  <Company>Plymouth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Mayflower by Numbers</dc:title>
  <dc:creator>Walker, Kathryn</dc:creator>
  <cp:lastModifiedBy>Walker, Kathryn</cp:lastModifiedBy>
  <cp:revision>292</cp:revision>
  <cp:lastPrinted>2018-01-09T15:56:07Z</cp:lastPrinted>
  <dcterms:created xsi:type="dcterms:W3CDTF">2016-08-05T10:29:23Z</dcterms:created>
  <dcterms:modified xsi:type="dcterms:W3CDTF">2018-02-22T15:26:28Z</dcterms:modified>
</cp:coreProperties>
</file>