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10"/>
  </p:notesMasterIdLst>
  <p:sldIdLst>
    <p:sldId id="302" r:id="rId7"/>
    <p:sldId id="303" r:id="rId8"/>
    <p:sldId id="312" r:id="rId9"/>
  </p:sldIdLst>
  <p:sldSz cx="6858000" cy="9144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44" autoAdjust="0"/>
    <p:restoredTop sz="93250" autoAdjust="0"/>
  </p:normalViewPr>
  <p:slideViewPr>
    <p:cSldViewPr>
      <p:cViewPr>
        <p:scale>
          <a:sx n="80" d="100"/>
          <a:sy n="80" d="100"/>
        </p:scale>
        <p:origin x="-1830" y="804"/>
      </p:cViewPr>
      <p:guideLst>
        <p:guide orient="horz" pos="2880"/>
        <p:guide pos="216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78E4AC-534B-448F-93F0-7ECF7FB37DBF}" type="datetimeFigureOut">
              <a:rPr lang="en-GB" smtClean="0"/>
              <a:t>22/02/2018</a:t>
            </a:fld>
            <a:endParaRPr lang="en-GB"/>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326CC9A-A24E-4DD3-8866-E3522874D47F}" type="slidenum">
              <a:rPr lang="en-GB" smtClean="0"/>
              <a:t>‹#›</a:t>
            </a:fld>
            <a:endParaRPr lang="en-GB"/>
          </a:p>
        </p:txBody>
      </p:sp>
    </p:spTree>
    <p:extLst>
      <p:ext uri="{BB962C8B-B14F-4D97-AF65-F5344CB8AC3E}">
        <p14:creationId xmlns:p14="http://schemas.microsoft.com/office/powerpoint/2010/main" val="118800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7234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033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44106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1567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03028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68453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521686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92079FE-A20A-433C-A850-1BBA14B54A77}"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4488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2079FE-A20A-433C-A850-1BBA14B54A77}"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891846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079FE-A20A-433C-A850-1BBA14B54A77}"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208110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93787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3308810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2079FE-A20A-433C-A850-1BBA14B54A77}"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2233124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173551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2079FE-A20A-433C-A850-1BBA14B54A77}"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38F65-0075-456C-A4C3-0C3147ED7F07}" type="slidenum">
              <a:rPr lang="en-GB" smtClean="0"/>
              <a:t>‹#›</a:t>
            </a:fld>
            <a:endParaRPr lang="en-GB"/>
          </a:p>
        </p:txBody>
      </p:sp>
    </p:spTree>
    <p:extLst>
      <p:ext uri="{BB962C8B-B14F-4D97-AF65-F5344CB8AC3E}">
        <p14:creationId xmlns:p14="http://schemas.microsoft.com/office/powerpoint/2010/main" val="342593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40569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5982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626221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185029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F2E0B4-2258-43E6-8A24-749C6B2847AC}"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56903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F2E0B4-2258-43E6-8A24-749C6B2847AC}"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029915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2E0B4-2258-43E6-8A24-749C6B2847AC}"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1606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487491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2071171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F2E0B4-2258-43E6-8A24-749C6B2847AC}"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467589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1772754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F2E0B4-2258-43E6-8A24-749C6B2847AC}"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641B21-3A1C-4277-A4BF-7B0C49C1CE64}" type="slidenum">
              <a:rPr lang="en-GB" smtClean="0"/>
              <a:t>‹#›</a:t>
            </a:fld>
            <a:endParaRPr lang="en-GB"/>
          </a:p>
        </p:txBody>
      </p:sp>
    </p:spTree>
    <p:extLst>
      <p:ext uri="{BB962C8B-B14F-4D97-AF65-F5344CB8AC3E}">
        <p14:creationId xmlns:p14="http://schemas.microsoft.com/office/powerpoint/2010/main" val="740888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00999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317667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93447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060636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09D9723-9CD9-4BFB-9A98-179D0717CCCE}"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3596900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09D9723-9CD9-4BFB-9A98-179D0717CCCE}"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71248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788562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D9723-9CD9-4BFB-9A98-179D0717CCCE}"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126249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171465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D9723-9CD9-4BFB-9A98-179D0717CCCE}"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4155320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81332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09D9723-9CD9-4BFB-9A98-179D0717CCCE}"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9D04BE-F7B4-422F-995B-1938FFA51C1C}" type="slidenum">
              <a:rPr lang="en-GB" smtClean="0"/>
              <a:t>‹#›</a:t>
            </a:fld>
            <a:endParaRPr lang="en-GB"/>
          </a:p>
        </p:txBody>
      </p:sp>
    </p:spTree>
    <p:extLst>
      <p:ext uri="{BB962C8B-B14F-4D97-AF65-F5344CB8AC3E}">
        <p14:creationId xmlns:p14="http://schemas.microsoft.com/office/powerpoint/2010/main" val="22664096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559198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480422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6520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727058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17D0D7-A335-4257-8543-23A954BD5DB4}"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53309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506179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17D0D7-A335-4257-8543-23A954BD5DB4}"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433410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7D0D7-A335-4257-8543-23A954BD5DB4}"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09283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8781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7D0D7-A335-4257-8543-23A954BD5DB4}"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39632394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2963835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17D0D7-A335-4257-8543-23A954BD5DB4}"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0947AD-8D48-4B80-91E4-DE54A59CBEFB}" type="slidenum">
              <a:rPr lang="en-GB" smtClean="0"/>
              <a:t>‹#›</a:t>
            </a:fld>
            <a:endParaRPr lang="en-GB"/>
          </a:p>
        </p:txBody>
      </p:sp>
    </p:spTree>
    <p:extLst>
      <p:ext uri="{BB962C8B-B14F-4D97-AF65-F5344CB8AC3E}">
        <p14:creationId xmlns:p14="http://schemas.microsoft.com/office/powerpoint/2010/main" val="1151029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6937658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1391938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5326292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68420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121352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AF4CD-D4AF-43EF-9585-311E5BFD0FDA}" type="datetimeFigureOut">
              <a:rPr lang="en-GB" smtClean="0"/>
              <a:t>22/02/2018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73359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AF4CD-D4AF-43EF-9585-311E5BFD0FDA}" type="datetimeFigureOut">
              <a:rPr lang="en-GB" smtClean="0"/>
              <a:t>22/02/2018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31695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AF4CD-D4AF-43EF-9585-311E5BFD0FDA}" type="datetimeFigureOut">
              <a:rPr lang="en-GB" smtClean="0"/>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0414030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4066557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AF4CD-D4AF-43EF-9585-311E5BFD0FDA}" type="datetimeFigureOut">
              <a:rPr lang="en-GB" smtClean="0"/>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484111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3547244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AF4CD-D4AF-43EF-9585-311E5BFD0FDA}" type="datetimeFigureOut">
              <a:rPr lang="en-GB" smtClean="0"/>
              <a:t>22/02/2018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DE4621-727A-4601-910C-EF32F5519503}" type="slidenum">
              <a:rPr lang="en-GB" smtClean="0"/>
              <a:t>‹#›</a:t>
            </a:fld>
            <a:endParaRPr lang="en-GB"/>
          </a:p>
        </p:txBody>
      </p:sp>
    </p:spTree>
    <p:extLst>
      <p:ext uri="{BB962C8B-B14F-4D97-AF65-F5344CB8AC3E}">
        <p14:creationId xmlns:p14="http://schemas.microsoft.com/office/powerpoint/2010/main" val="233670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409689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13733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9FBF1-B137-4EF5-94F9-9C1E7F209BFB}" type="datetimeFigureOut">
              <a:rPr lang="en-GB" smtClean="0"/>
              <a:pPr/>
              <a:t>22/02/2018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A96E5-9F1F-4A6A-AAA8-6C0A01A9B4D3}" type="slidenum">
              <a:rPr lang="en-GB" smtClean="0"/>
              <a:pPr/>
              <a:t>‹#›</a:t>
            </a:fld>
            <a:endParaRPr lang="en-GB"/>
          </a:p>
        </p:txBody>
      </p:sp>
    </p:spTree>
    <p:extLst>
      <p:ext uri="{BB962C8B-B14F-4D97-AF65-F5344CB8AC3E}">
        <p14:creationId xmlns:p14="http://schemas.microsoft.com/office/powerpoint/2010/main" val="23640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3D9FBF1-B137-4EF5-94F9-9C1E7F209BFB}" type="datetimeFigureOut">
              <a:rPr lang="en-GB" smtClean="0"/>
              <a:pPr/>
              <a:t>22/02/2018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EDA96E5-9F1F-4A6A-AAA8-6C0A01A9B4D3}" type="slidenum">
              <a:rPr lang="en-GB" smtClean="0"/>
              <a:pPr/>
              <a:t>‹#›</a:t>
            </a:fld>
            <a:endParaRPr lang="en-GB"/>
          </a:p>
        </p:txBody>
      </p:sp>
    </p:spTree>
    <p:extLst>
      <p:ext uri="{BB962C8B-B14F-4D97-AF65-F5344CB8AC3E}">
        <p14:creationId xmlns:p14="http://schemas.microsoft.com/office/powerpoint/2010/main" val="338235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092079FE-A20A-433C-A850-1BBA14B54A77}"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1DE38F65-0075-456C-A4C3-0C3147ED7F07}" type="slidenum">
              <a:rPr lang="en-GB" smtClean="0"/>
              <a:t>‹#›</a:t>
            </a:fld>
            <a:endParaRPr lang="en-GB"/>
          </a:p>
        </p:txBody>
      </p:sp>
    </p:spTree>
    <p:extLst>
      <p:ext uri="{BB962C8B-B14F-4D97-AF65-F5344CB8AC3E}">
        <p14:creationId xmlns:p14="http://schemas.microsoft.com/office/powerpoint/2010/main" val="2348594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E0B4-2258-43E6-8A24-749C6B2847AC}"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9641B21-3A1C-4277-A4BF-7B0C49C1CE64}" type="slidenum">
              <a:rPr lang="en-GB" smtClean="0"/>
              <a:t>‹#›</a:t>
            </a:fld>
            <a:endParaRPr lang="en-GB"/>
          </a:p>
        </p:txBody>
      </p:sp>
    </p:spTree>
    <p:extLst>
      <p:ext uri="{BB962C8B-B14F-4D97-AF65-F5344CB8AC3E}">
        <p14:creationId xmlns:p14="http://schemas.microsoft.com/office/powerpoint/2010/main" val="3070399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09D9723-9CD9-4BFB-9A98-179D0717CCCE}"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269D04BE-F7B4-422F-995B-1938FFA51C1C}" type="slidenum">
              <a:rPr lang="en-GB" smtClean="0"/>
              <a:t>‹#›</a:t>
            </a:fld>
            <a:endParaRPr lang="en-GB"/>
          </a:p>
        </p:txBody>
      </p:sp>
    </p:spTree>
    <p:extLst>
      <p:ext uri="{BB962C8B-B14F-4D97-AF65-F5344CB8AC3E}">
        <p14:creationId xmlns:p14="http://schemas.microsoft.com/office/powerpoint/2010/main" val="3452586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AF17D0D7-A335-4257-8543-23A954BD5DB4}"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D0947AD-8D48-4B80-91E4-DE54A59CBEFB}" type="slidenum">
              <a:rPr lang="en-GB" smtClean="0"/>
              <a:t>‹#›</a:t>
            </a:fld>
            <a:endParaRPr lang="en-GB"/>
          </a:p>
        </p:txBody>
      </p:sp>
    </p:spTree>
    <p:extLst>
      <p:ext uri="{BB962C8B-B14F-4D97-AF65-F5344CB8AC3E}">
        <p14:creationId xmlns:p14="http://schemas.microsoft.com/office/powerpoint/2010/main" val="535407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713"/>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0"/>
            <a:ext cx="6172200" cy="6034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07AF4CD-D4AF-43EF-9585-311E5BFD0FDA}" type="datetimeFigureOut">
              <a:rPr lang="en-GB" smtClean="0"/>
              <a:t>22/02/2018</a:t>
            </a:fld>
            <a:endParaRPr lang="en-GB"/>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6DE4621-727A-4601-910C-EF32F5519503}" type="slidenum">
              <a:rPr lang="en-GB" smtClean="0"/>
              <a:t>‹#›</a:t>
            </a:fld>
            <a:endParaRPr lang="en-GB"/>
          </a:p>
        </p:txBody>
      </p:sp>
    </p:spTree>
    <p:extLst>
      <p:ext uri="{BB962C8B-B14F-4D97-AF65-F5344CB8AC3E}">
        <p14:creationId xmlns:p14="http://schemas.microsoft.com/office/powerpoint/2010/main" val="407068809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683568"/>
            <a:ext cx="3960440" cy="936104"/>
          </a:xfrm>
        </p:spPr>
        <p:txBody>
          <a:bodyPr>
            <a:normAutofit/>
          </a:bodyPr>
          <a:lstStyle/>
          <a:p>
            <a:r>
              <a:rPr lang="en-GB" sz="3600" dirty="0" smtClean="0"/>
              <a:t>Seasonal People</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4147381"/>
              </p:ext>
            </p:extLst>
          </p:nvPr>
        </p:nvGraphicFramePr>
        <p:xfrm>
          <a:off x="476672" y="2915816"/>
          <a:ext cx="5904656" cy="4926482"/>
        </p:xfrm>
        <a:graphic>
          <a:graphicData uri="http://schemas.openxmlformats.org/drawingml/2006/table">
            <a:tbl>
              <a:tblPr firstRow="1" bandRow="1">
                <a:tableStyleId>{5940675A-B579-460E-94D1-54222C63F5DA}</a:tableStyleId>
              </a:tblPr>
              <a:tblGrid>
                <a:gridCol w="2952328"/>
                <a:gridCol w="2952328"/>
              </a:tblGrid>
              <a:tr h="828385">
                <a:tc>
                  <a:txBody>
                    <a:bodyPr/>
                    <a:lstStyle/>
                    <a:p>
                      <a:r>
                        <a:rPr lang="en-GB" sz="1400" dirty="0" smtClean="0"/>
                        <a:t>In the winter months, they lived in the forest and valleys.</a:t>
                      </a:r>
                      <a:endParaRPr lang="en-GB" sz="1400" dirty="0"/>
                    </a:p>
                  </a:txBody>
                  <a:tcPr/>
                </a:tc>
                <a:tc>
                  <a:txBody>
                    <a:bodyPr/>
                    <a:lstStyle/>
                    <a:p>
                      <a:r>
                        <a:rPr lang="en-GB" sz="1400" dirty="0" smtClean="0"/>
                        <a:t>During</a:t>
                      </a:r>
                      <a:r>
                        <a:rPr lang="en-GB" sz="1400" baseline="0" dirty="0" smtClean="0"/>
                        <a:t> the summer, spring and autumn months, they moved to the coast.</a:t>
                      </a:r>
                      <a:endParaRPr lang="en-GB" sz="1400" dirty="0"/>
                    </a:p>
                  </a:txBody>
                  <a:tcPr/>
                </a:tc>
              </a:tr>
              <a:tr h="4098097">
                <a:tc>
                  <a:txBody>
                    <a:bodyPr/>
                    <a:lstStyle/>
                    <a:p>
                      <a:r>
                        <a:rPr lang="en-GB" sz="1400" dirty="0" smtClean="0"/>
                        <a:t>For – the trees provide shelter from… </a:t>
                      </a:r>
                    </a:p>
                    <a:p>
                      <a:endParaRPr lang="en-GB" sz="1400" dirty="0" smtClean="0"/>
                    </a:p>
                    <a:p>
                      <a:r>
                        <a:rPr lang="en-GB" sz="1400" dirty="0" smtClean="0"/>
                        <a:t>Against – limited their</a:t>
                      </a:r>
                      <a:r>
                        <a:rPr lang="en-GB" sz="1400" baseline="0" dirty="0" smtClean="0"/>
                        <a:t> supply of food  as…</a:t>
                      </a:r>
                      <a:endParaRPr lang="en-GB" sz="1400" dirty="0"/>
                    </a:p>
                  </a:txBody>
                  <a:tcPr/>
                </a:tc>
                <a:tc>
                  <a:txBody>
                    <a:bodyPr/>
                    <a:lstStyle/>
                    <a:p>
                      <a:r>
                        <a:rPr lang="en-GB" sz="1400" dirty="0" smtClean="0"/>
                        <a:t>For – the weather provided the right conditions to…</a:t>
                      </a:r>
                    </a:p>
                    <a:p>
                      <a:endParaRPr lang="en-GB" sz="1400" dirty="0" smtClean="0"/>
                    </a:p>
                    <a:p>
                      <a:r>
                        <a:rPr lang="en-GB" sz="1400" dirty="0" smtClean="0"/>
                        <a:t>Against – the open space meant</a:t>
                      </a:r>
                      <a:r>
                        <a:rPr lang="en-GB" sz="1400" baseline="0" dirty="0" smtClean="0"/>
                        <a:t> less shelter from…</a:t>
                      </a:r>
                      <a:endParaRPr lang="en-GB" sz="1400" dirty="0"/>
                    </a:p>
                  </a:txBody>
                  <a:tcPr/>
                </a:tc>
              </a:tr>
            </a:tbl>
          </a:graphicData>
        </a:graphic>
      </p:graphicFrame>
      <p:sp>
        <p:nvSpPr>
          <p:cNvPr id="3" name="TextBox 2"/>
          <p:cNvSpPr txBox="1"/>
          <p:nvPr/>
        </p:nvSpPr>
        <p:spPr>
          <a:xfrm>
            <a:off x="476672" y="7956376"/>
            <a:ext cx="590465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In the table above, try to list at least </a:t>
            </a:r>
            <a:r>
              <a:rPr lang="en-GB" sz="1400" b="1" dirty="0" smtClean="0"/>
              <a:t>five </a:t>
            </a:r>
            <a:r>
              <a:rPr lang="en-GB" sz="1400" dirty="0" smtClean="0"/>
              <a:t>reasons for and </a:t>
            </a:r>
            <a:r>
              <a:rPr lang="en-GB" sz="1400" b="1" dirty="0" smtClean="0"/>
              <a:t>four</a:t>
            </a:r>
            <a:r>
              <a:rPr lang="en-GB" sz="1400" dirty="0" smtClean="0"/>
              <a:t> reasons against moving between sites during the change in seasons. </a:t>
            </a:r>
          </a:p>
          <a:p>
            <a:r>
              <a:rPr lang="en-GB" sz="1400" dirty="0" smtClean="0"/>
              <a:t>One of each has been started for you, but you will need to expand these first.</a:t>
            </a:r>
            <a:endParaRPr lang="en-GB" sz="1400" dirty="0"/>
          </a:p>
        </p:txBody>
      </p:sp>
      <p:sp>
        <p:nvSpPr>
          <p:cNvPr id="5" name="TextBox 4"/>
          <p:cNvSpPr txBox="1"/>
          <p:nvPr/>
        </p:nvSpPr>
        <p:spPr>
          <a:xfrm>
            <a:off x="476672" y="2123728"/>
            <a:ext cx="5904656"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The Wampanoag were seasonal people, meaning they would travel between different home sites depending on the season.</a:t>
            </a:r>
          </a:p>
        </p:txBody>
      </p:sp>
    </p:spTree>
    <p:extLst>
      <p:ext uri="{BB962C8B-B14F-4D97-AF65-F5344CB8AC3E}">
        <p14:creationId xmlns:p14="http://schemas.microsoft.com/office/powerpoint/2010/main" val="355398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73" y="683568"/>
            <a:ext cx="4105847" cy="971600"/>
          </a:xfrm>
        </p:spPr>
        <p:txBody>
          <a:bodyPr>
            <a:normAutofit/>
          </a:bodyPr>
          <a:lstStyle/>
          <a:p>
            <a:r>
              <a:rPr lang="en-GB" sz="3600" dirty="0" smtClean="0"/>
              <a:t>Growing Crops</a:t>
            </a:r>
            <a:endParaRPr lang="en-GB" sz="3600" dirty="0"/>
          </a:p>
        </p:txBody>
      </p:sp>
      <p:sp>
        <p:nvSpPr>
          <p:cNvPr id="3" name="Content Placeholder 2"/>
          <p:cNvSpPr>
            <a:spLocks noGrp="1"/>
          </p:cNvSpPr>
          <p:nvPr>
            <p:ph idx="1"/>
          </p:nvPr>
        </p:nvSpPr>
        <p:spPr>
          <a:xfrm>
            <a:off x="404664" y="3203848"/>
            <a:ext cx="6048672" cy="4968552"/>
          </a:xfrm>
        </p:spPr>
        <p:txBody>
          <a:bodyPr>
            <a:normAutofit/>
          </a:bodyPr>
          <a:lstStyle/>
          <a:p>
            <a:r>
              <a:rPr lang="en-GB" sz="2400" dirty="0" smtClean="0"/>
              <a:t>When corn is hand height, plant beans and squash around each corn base</a:t>
            </a:r>
          </a:p>
          <a:p>
            <a:r>
              <a:rPr lang="en-GB" sz="2400" dirty="0"/>
              <a:t>Caught herring from the river in </a:t>
            </a:r>
            <a:r>
              <a:rPr lang="en-GB" sz="2400" dirty="0" smtClean="0"/>
              <a:t>spring</a:t>
            </a:r>
          </a:p>
          <a:p>
            <a:r>
              <a:rPr lang="en-GB" sz="2400" dirty="0"/>
              <a:t>Corn used as support for growing </a:t>
            </a:r>
            <a:r>
              <a:rPr lang="en-GB" sz="2400" dirty="0" smtClean="0"/>
              <a:t>beans</a:t>
            </a:r>
            <a:endParaRPr lang="en-GB" sz="2400" dirty="0"/>
          </a:p>
          <a:p>
            <a:r>
              <a:rPr lang="en-GB" sz="2400" dirty="0"/>
              <a:t>Growing squash leaves cover the ground, deterring weeds and keeping moisture in the ground during hot months </a:t>
            </a:r>
          </a:p>
          <a:p>
            <a:r>
              <a:rPr lang="en-GB" sz="2400" dirty="0" smtClean="0"/>
              <a:t>Herring </a:t>
            </a:r>
            <a:r>
              <a:rPr lang="en-GB" sz="2400" dirty="0"/>
              <a:t>used to fertilize the </a:t>
            </a:r>
            <a:r>
              <a:rPr lang="en-GB" sz="2400" dirty="0" smtClean="0"/>
              <a:t>ground</a:t>
            </a:r>
          </a:p>
          <a:p>
            <a:r>
              <a:rPr lang="en-GB" sz="2400" dirty="0" smtClean="0"/>
              <a:t>Growing beans release nitrogen into the soil, which the corn needs</a:t>
            </a:r>
          </a:p>
          <a:p>
            <a:r>
              <a:rPr lang="en-GB" sz="2400" dirty="0" smtClean="0"/>
              <a:t>Corn </a:t>
            </a:r>
            <a:r>
              <a:rPr lang="en-GB" sz="2400" dirty="0"/>
              <a:t>seeds planted above the </a:t>
            </a:r>
            <a:r>
              <a:rPr lang="en-GB" sz="2400" dirty="0" smtClean="0"/>
              <a:t>herring</a:t>
            </a:r>
            <a:endParaRPr lang="en-GB" sz="2400" dirty="0"/>
          </a:p>
          <a:p>
            <a:pPr marL="0" indent="0">
              <a:buNone/>
            </a:pPr>
            <a:endParaRPr lang="en-GB" dirty="0"/>
          </a:p>
        </p:txBody>
      </p:sp>
      <p:sp>
        <p:nvSpPr>
          <p:cNvPr id="4" name="TextBox 3"/>
          <p:cNvSpPr txBox="1"/>
          <p:nvPr/>
        </p:nvSpPr>
        <p:spPr>
          <a:xfrm>
            <a:off x="415716" y="1956526"/>
            <a:ext cx="6037620" cy="1169551"/>
          </a:xfrm>
          <a:prstGeom prst="rect">
            <a:avLst/>
          </a:prstGeom>
          <a:noFill/>
          <a:ln>
            <a:solidFill>
              <a:schemeClr val="tx1"/>
            </a:solidFill>
          </a:ln>
        </p:spPr>
        <p:txBody>
          <a:bodyPr wrap="square" rtlCol="0">
            <a:spAutoFit/>
          </a:bodyPr>
          <a:lstStyle/>
          <a:p>
            <a:r>
              <a:rPr lang="en-GB" sz="1400" dirty="0" smtClean="0"/>
              <a:t>The Wampanoag grew corn, beans and squash together, at the same time and in the same place. They understood that, by doing so, they would not harm the soil and yield a bigger crop. They called the crops ‘The Three Sisters’. Why do you think this is?</a:t>
            </a:r>
          </a:p>
          <a:p>
            <a:r>
              <a:rPr lang="en-GB" sz="1400" dirty="0" smtClean="0"/>
              <a:t>There was a routine for growing the crops together. Put the actions in order:</a:t>
            </a:r>
            <a:endParaRPr lang="en-GB" sz="1400" dirty="0"/>
          </a:p>
        </p:txBody>
      </p:sp>
      <p:sp>
        <p:nvSpPr>
          <p:cNvPr id="5" name="TextBox 4"/>
          <p:cNvSpPr txBox="1"/>
          <p:nvPr/>
        </p:nvSpPr>
        <p:spPr>
          <a:xfrm>
            <a:off x="415716" y="8172400"/>
            <a:ext cx="6037620" cy="523220"/>
          </a:xfrm>
          <a:prstGeom prst="rect">
            <a:avLst/>
          </a:prstGeom>
          <a:noFill/>
          <a:ln>
            <a:solidFill>
              <a:schemeClr val="tx1"/>
            </a:solidFill>
          </a:ln>
        </p:spPr>
        <p:txBody>
          <a:bodyPr wrap="square" rtlCol="0">
            <a:spAutoFit/>
          </a:bodyPr>
          <a:lstStyle/>
          <a:p>
            <a:r>
              <a:rPr lang="en-GB" sz="1400" dirty="0" smtClean="0"/>
              <a:t>Can you think of a recipe that the Wampanoag could have cooked using these ingredients?</a:t>
            </a:r>
          </a:p>
        </p:txBody>
      </p:sp>
    </p:spTree>
    <p:extLst>
      <p:ext uri="{BB962C8B-B14F-4D97-AF65-F5344CB8AC3E}">
        <p14:creationId xmlns:p14="http://schemas.microsoft.com/office/powerpoint/2010/main" val="33850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2" y="539552"/>
            <a:ext cx="3960440" cy="1475656"/>
          </a:xfrm>
        </p:spPr>
        <p:txBody>
          <a:bodyPr>
            <a:normAutofit/>
          </a:bodyPr>
          <a:lstStyle/>
          <a:p>
            <a:r>
              <a:rPr lang="en-GB" sz="3200" dirty="0" smtClean="0"/>
              <a:t>Growing Crops - </a:t>
            </a:r>
            <a:br>
              <a:rPr lang="en-GB" sz="3200" dirty="0" smtClean="0"/>
            </a:br>
            <a:r>
              <a:rPr lang="en-GB" sz="3200" dirty="0" smtClean="0"/>
              <a:t>answers</a:t>
            </a:r>
            <a:endParaRPr lang="en-GB" sz="3200" dirty="0"/>
          </a:p>
        </p:txBody>
      </p:sp>
      <p:sp>
        <p:nvSpPr>
          <p:cNvPr id="3" name="Content Placeholder 2"/>
          <p:cNvSpPr>
            <a:spLocks noGrp="1"/>
          </p:cNvSpPr>
          <p:nvPr>
            <p:ph idx="1"/>
          </p:nvPr>
        </p:nvSpPr>
        <p:spPr>
          <a:xfrm>
            <a:off x="476672" y="2195736"/>
            <a:ext cx="5904656" cy="6476538"/>
          </a:xfrm>
        </p:spPr>
        <p:txBody>
          <a:bodyPr>
            <a:normAutofit fontScale="85000" lnSpcReduction="20000"/>
          </a:bodyPr>
          <a:lstStyle/>
          <a:p>
            <a:pPr marL="514350" indent="-514350">
              <a:buFont typeface="+mj-lt"/>
              <a:buAutoNum type="arabicPeriod"/>
            </a:pPr>
            <a:r>
              <a:rPr lang="en-GB" dirty="0" smtClean="0"/>
              <a:t>Caught herring from the river in spring</a:t>
            </a:r>
          </a:p>
          <a:p>
            <a:pPr marL="514350" indent="-514350">
              <a:buFont typeface="+mj-lt"/>
              <a:buAutoNum type="arabicPeriod"/>
            </a:pPr>
            <a:r>
              <a:rPr lang="en-GB" dirty="0" smtClean="0"/>
              <a:t>Herring used to fertilize the ground</a:t>
            </a:r>
          </a:p>
          <a:p>
            <a:pPr marL="514350" indent="-514350">
              <a:buFont typeface="+mj-lt"/>
              <a:buAutoNum type="arabicPeriod"/>
            </a:pPr>
            <a:r>
              <a:rPr lang="en-GB" dirty="0" smtClean="0"/>
              <a:t>Corn seeds planted above the herring</a:t>
            </a:r>
          </a:p>
          <a:p>
            <a:pPr marL="514350" indent="-514350">
              <a:buFont typeface="+mj-lt"/>
              <a:buAutoNum type="arabicPeriod"/>
            </a:pPr>
            <a:r>
              <a:rPr lang="en-GB" dirty="0" smtClean="0"/>
              <a:t>When corn is hand height, plant beans and squash around each corn base</a:t>
            </a:r>
          </a:p>
          <a:p>
            <a:pPr marL="514350" indent="-514350">
              <a:buFont typeface="+mj-lt"/>
              <a:buAutoNum type="arabicPeriod"/>
            </a:pPr>
            <a:r>
              <a:rPr lang="en-GB" dirty="0" smtClean="0"/>
              <a:t>Corn used as support for growing beans</a:t>
            </a:r>
          </a:p>
          <a:p>
            <a:pPr marL="514350" indent="-514350">
              <a:buFont typeface="+mj-lt"/>
              <a:buAutoNum type="arabicPeriod"/>
            </a:pPr>
            <a:r>
              <a:rPr lang="en-GB" dirty="0" smtClean="0"/>
              <a:t>Growing beans release nitrogen into the soil, which the corn needs</a:t>
            </a:r>
          </a:p>
          <a:p>
            <a:pPr marL="514350" indent="-514350">
              <a:buFont typeface="+mj-lt"/>
              <a:buAutoNum type="arabicPeriod"/>
            </a:pPr>
            <a:r>
              <a:rPr lang="en-GB" dirty="0" smtClean="0"/>
              <a:t>Growing squash leaves cover the ground, deterring weeds and keeping moisture in the ground during hot months </a:t>
            </a:r>
            <a:endParaRPr lang="en-GB" dirty="0"/>
          </a:p>
        </p:txBody>
      </p:sp>
    </p:spTree>
    <p:extLst>
      <p:ext uri="{BB962C8B-B14F-4D97-AF65-F5344CB8AC3E}">
        <p14:creationId xmlns:p14="http://schemas.microsoft.com/office/powerpoint/2010/main" val="1753887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4751</TotalTime>
  <Words>363</Words>
  <Application>Microsoft Office PowerPoint</Application>
  <PresentationFormat>On-screen Show (4:3)</PresentationFormat>
  <Paragraphs>31</Paragraphs>
  <Slides>3</Slides>
  <Notes>0</Notes>
  <HiddenSlides>0</HiddenSlides>
  <MMClips>0</MMClips>
  <ScaleCrop>false</ScaleCrop>
  <HeadingPairs>
    <vt:vector size="4" baseType="variant">
      <vt:variant>
        <vt:lpstr>Theme</vt:lpstr>
      </vt:variant>
      <vt:variant>
        <vt:i4>6</vt:i4>
      </vt:variant>
      <vt:variant>
        <vt:lpstr>Slide Titles</vt:lpstr>
      </vt:variant>
      <vt:variant>
        <vt:i4>3</vt:i4>
      </vt:variant>
    </vt:vector>
  </HeadingPairs>
  <TitlesOfParts>
    <vt:vector size="9" baseType="lpstr">
      <vt:lpstr>Office Theme</vt:lpstr>
      <vt:lpstr>Custom Design</vt:lpstr>
      <vt:lpstr>1_Custom Design</vt:lpstr>
      <vt:lpstr>2_Custom Design</vt:lpstr>
      <vt:lpstr>3_Custom Design</vt:lpstr>
      <vt:lpstr>4_Custom Design</vt:lpstr>
      <vt:lpstr>Seasonal People</vt:lpstr>
      <vt:lpstr>Growing Crops</vt:lpstr>
      <vt:lpstr>Growing Crops -  answers</vt:lpstr>
    </vt:vector>
  </TitlesOfParts>
  <Company>Plymouth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Mayflower by Numbers</dc:title>
  <dc:creator>Walker, Kathryn</dc:creator>
  <cp:lastModifiedBy>Walker, Kathryn</cp:lastModifiedBy>
  <cp:revision>292</cp:revision>
  <cp:lastPrinted>2018-01-09T15:56:07Z</cp:lastPrinted>
  <dcterms:created xsi:type="dcterms:W3CDTF">2016-08-05T10:29:23Z</dcterms:created>
  <dcterms:modified xsi:type="dcterms:W3CDTF">2018-02-22T15:31:01Z</dcterms:modified>
</cp:coreProperties>
</file>