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8"/>
  </p:notesMasterIdLst>
  <p:sldIdLst>
    <p:sldId id="319" r:id="rId6"/>
    <p:sldId id="320" r:id="rId7"/>
  </p:sldIdLst>
  <p:sldSz cx="6858000" cy="9144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7" autoAdjust="0"/>
    <p:restoredTop sz="93250" autoAdjust="0"/>
  </p:normalViewPr>
  <p:slideViewPr>
    <p:cSldViewPr>
      <p:cViewPr>
        <p:scale>
          <a:sx n="80" d="100"/>
          <a:sy n="80" d="100"/>
        </p:scale>
        <p:origin x="-1920" y="8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8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8E4AC-534B-448F-93F0-7ECF7FB37DBF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55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6CC9A-A24E-4DD3-8866-E3522874D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0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7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1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9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26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21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2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3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1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4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7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80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8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54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88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4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67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78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3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00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48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4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36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56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20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2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09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98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22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03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58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94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1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86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32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39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35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29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65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38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29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01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9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7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95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403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5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11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44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0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4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1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7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2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9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0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8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92" y="630045"/>
            <a:ext cx="3960440" cy="827584"/>
          </a:xfrm>
        </p:spPr>
        <p:txBody>
          <a:bodyPr/>
          <a:lstStyle/>
          <a:p>
            <a:r>
              <a:rPr lang="en-GB" dirty="0" smtClean="0"/>
              <a:t>Crew’s Jobs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550500"/>
              </p:ext>
            </p:extLst>
          </p:nvPr>
        </p:nvGraphicFramePr>
        <p:xfrm>
          <a:off x="332656" y="2829031"/>
          <a:ext cx="6192688" cy="6041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773"/>
                <a:gridCol w="3100707"/>
                <a:gridCol w="1872208"/>
              </a:tblGrid>
              <a:tr h="366268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Crew member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Job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Useful skills</a:t>
                      </a:r>
                      <a:endParaRPr lang="en-GB" sz="1100" dirty="0"/>
                    </a:p>
                  </a:txBody>
                  <a:tcPr/>
                </a:tc>
              </a:tr>
              <a:tr h="471061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Ship’s Master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Responsible for the upkeep of the ship's guns, powder, and canon.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600947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Ship’s Pilot</a:t>
                      </a:r>
                      <a:r>
                        <a:rPr lang="en-GB" sz="1100" baseline="0" dirty="0" smtClean="0"/>
                        <a:t>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Responsible</a:t>
                      </a:r>
                      <a:r>
                        <a:rPr lang="en-US" sz="1100" baseline="0" dirty="0" smtClean="0"/>
                        <a:t> for the workings of the ship’s hull, including supervising those working on the deck.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/>
                </a:tc>
              </a:tr>
              <a:tr h="41830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Master’s Mate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 charge of the supplies</a:t>
                      </a:r>
                      <a:r>
                        <a:rPr lang="en-US" sz="1100" baseline="0" dirty="0" smtClean="0"/>
                        <a:t> and equipment.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585626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Cooper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Prepared the meals for the crew,</a:t>
                      </a:r>
                      <a:r>
                        <a:rPr lang="en-US" sz="1100" baseline="0" dirty="0" smtClean="0"/>
                        <a:t> maintained</a:t>
                      </a:r>
                      <a:r>
                        <a:rPr lang="en-US" sz="1100" dirty="0" smtClean="0"/>
                        <a:t> the food supplies and was</a:t>
                      </a:r>
                      <a:r>
                        <a:rPr lang="en-US" sz="1100" baseline="0" dirty="0" smtClean="0"/>
                        <a:t> responsible for </a:t>
                      </a:r>
                      <a:r>
                        <a:rPr lang="en-US" sz="1100" dirty="0" smtClean="0"/>
                        <a:t>the ship's cook room.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609428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Ship’s surgeon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Responsible for fixing anything integral</a:t>
                      </a:r>
                      <a:r>
                        <a:rPr lang="en-US" sz="1100" baseline="0" dirty="0" smtClean="0"/>
                        <a:t> to the ship</a:t>
                      </a:r>
                      <a:r>
                        <a:rPr lang="en-US" sz="1100" dirty="0" smtClean="0"/>
                        <a:t> that needed</a:t>
                      </a:r>
                      <a:r>
                        <a:rPr lang="en-US" sz="1100" baseline="0" dirty="0" smtClean="0"/>
                        <a:t> repairing</a:t>
                      </a:r>
                      <a:r>
                        <a:rPr lang="en-US" sz="1100" dirty="0" smtClean="0"/>
                        <a:t>.  This</a:t>
                      </a:r>
                      <a:r>
                        <a:rPr lang="en-US" sz="1100" baseline="0" dirty="0" smtClean="0"/>
                        <a:t> also meant maintaining his tools and supplies.</a:t>
                      </a:r>
                      <a:r>
                        <a:rPr lang="en-US" sz="1100" dirty="0" smtClean="0"/>
                        <a:t> 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585626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Master gunner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Carried out the</a:t>
                      </a:r>
                      <a:r>
                        <a:rPr lang="en-GB" sz="1100" dirty="0" smtClean="0"/>
                        <a:t> orders of the master, and would take role as Ship’s Master if he was sick or absent.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585626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Ship’s Carpenter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The captain</a:t>
                      </a:r>
                      <a:r>
                        <a:rPr lang="en-US" sz="1100" baseline="0" dirty="0" smtClean="0"/>
                        <a:t> of the ship - </a:t>
                      </a:r>
                      <a:r>
                        <a:rPr lang="en-US" sz="1100" dirty="0" smtClean="0"/>
                        <a:t>the term "captain" was only used for military ships at this time though.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609482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The Boatswain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Builds, repairs and maintains the ship's barrels.  As food and drink were stored in the barrels, this was an important</a:t>
                      </a:r>
                      <a:r>
                        <a:rPr lang="en-US" sz="1100" baseline="0" dirty="0" smtClean="0"/>
                        <a:t> job on board.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438101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The four Quartermasters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Steers ships and completes the docking and disembarking</a:t>
                      </a:r>
                      <a:r>
                        <a:rPr lang="en-US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vessel</a:t>
                      </a:r>
                      <a:r>
                        <a:rPr lang="en-US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harbor.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1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755957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The Ship’s Cook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Cared for the members of the ship, dealing with wounds from battle, disease and the other medical problems</a:t>
                      </a:r>
                      <a:r>
                        <a:rPr lang="en-GB" sz="1100" baseline="0" dirty="0" smtClean="0"/>
                        <a:t> despite often having little medical training.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  <a:p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4664" y="1763688"/>
            <a:ext cx="604867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Match up the crew member’s title with their job description. </a:t>
            </a:r>
          </a:p>
          <a:p>
            <a:r>
              <a:rPr lang="en-GB" sz="1200" dirty="0" smtClean="0"/>
              <a:t>Complete the last column by describing how their skills would be useful when setting up a colony in the New World. </a:t>
            </a:r>
          </a:p>
          <a:p>
            <a:r>
              <a:rPr lang="en-GB" sz="1200" dirty="0" smtClean="0"/>
              <a:t>See if you can rank them in order of importance – does the order change depending on whether they are sailing or creating the colony?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460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656" y="611560"/>
            <a:ext cx="4176464" cy="104360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Crew’s Jobs - answers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96493"/>
              </p:ext>
            </p:extLst>
          </p:nvPr>
        </p:nvGraphicFramePr>
        <p:xfrm>
          <a:off x="692696" y="1907704"/>
          <a:ext cx="5544616" cy="666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172"/>
                <a:gridCol w="3878444"/>
              </a:tblGrid>
              <a:tr h="525767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Crew member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Job</a:t>
                      </a:r>
                      <a:endParaRPr lang="en-GB" sz="1200" dirty="0"/>
                    </a:p>
                  </a:txBody>
                  <a:tcPr/>
                </a:tc>
              </a:tr>
              <a:tr h="56078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Ship’s Master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captain</a:t>
                      </a:r>
                      <a:r>
                        <a:rPr lang="en-US" sz="1200" baseline="0" dirty="0" smtClean="0"/>
                        <a:t> of the ship - </a:t>
                      </a:r>
                      <a:r>
                        <a:rPr lang="en-US" sz="1200" dirty="0" smtClean="0"/>
                        <a:t>the term "captain" was only used for military ships at this time though.</a:t>
                      </a:r>
                      <a:endParaRPr lang="en-GB" sz="1200" dirty="0"/>
                    </a:p>
                  </a:txBody>
                  <a:tcPr/>
                </a:tc>
              </a:tr>
              <a:tr h="58600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Ship’s Pilot</a:t>
                      </a:r>
                      <a:r>
                        <a:rPr lang="en-GB" sz="1200" baseline="0" dirty="0" smtClean="0"/>
                        <a:t>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Steers ships and completes the docking and disembarking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vessel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harbor.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dirty="0"/>
                    </a:p>
                  </a:txBody>
                  <a:tcPr/>
                </a:tc>
              </a:tr>
              <a:tr h="648207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Master’s Mate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aseline="0" dirty="0" smtClean="0"/>
                        <a:t>Carried out the</a:t>
                      </a:r>
                      <a:r>
                        <a:rPr lang="en-GB" sz="1200" dirty="0" smtClean="0"/>
                        <a:t> orders of the master, and would take role as Ship’s Master if he was sick or absent.</a:t>
                      </a:r>
                      <a:endParaRPr lang="en-GB" sz="1200" dirty="0"/>
                    </a:p>
                  </a:txBody>
                  <a:tcPr/>
                </a:tc>
              </a:tr>
              <a:tr h="670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Cooper (Barrel-maker)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Builds, repairs and maintains the ship's barrels.  As food and drink were stored in the barrels, this was an important</a:t>
                      </a:r>
                      <a:r>
                        <a:rPr lang="en-US" sz="1200" baseline="0" dirty="0" smtClean="0"/>
                        <a:t> job on board.</a:t>
                      </a:r>
                      <a:endParaRPr lang="en-GB" sz="1200" dirty="0"/>
                    </a:p>
                  </a:txBody>
                  <a:tcPr/>
                </a:tc>
              </a:tr>
              <a:tr h="79094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Ship’s surgeon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Cared for the members of the ship, dealing with wounds from battle, disease and the other medical problems</a:t>
                      </a:r>
                      <a:r>
                        <a:rPr lang="en-GB" sz="1200" baseline="0" dirty="0" smtClean="0"/>
                        <a:t> despite often having little medical training.</a:t>
                      </a:r>
                      <a:endParaRPr lang="en-GB" sz="1200" dirty="0"/>
                    </a:p>
                  </a:txBody>
                  <a:tcPr/>
                </a:tc>
              </a:tr>
              <a:tr h="43941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Master gunner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Responsible for the upkeep of the ship's guns, powder, and canon.</a:t>
                      </a:r>
                      <a:endParaRPr lang="en-GB" sz="1200" dirty="0"/>
                    </a:p>
                  </a:txBody>
                  <a:tcPr/>
                </a:tc>
              </a:tr>
              <a:tr h="70306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Ship’s Carpenter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Responsible for fixing anything integral</a:t>
                      </a:r>
                      <a:r>
                        <a:rPr lang="en-US" sz="1200" baseline="0" dirty="0" smtClean="0"/>
                        <a:t> to the ship</a:t>
                      </a:r>
                      <a:r>
                        <a:rPr lang="en-US" sz="1200" dirty="0" smtClean="0"/>
                        <a:t> that needed</a:t>
                      </a:r>
                      <a:r>
                        <a:rPr lang="en-US" sz="1200" baseline="0" dirty="0" smtClean="0"/>
                        <a:t> repairing</a:t>
                      </a:r>
                      <a:r>
                        <a:rPr lang="en-US" sz="1200" dirty="0" smtClean="0"/>
                        <a:t>.  This</a:t>
                      </a:r>
                      <a:r>
                        <a:rPr lang="en-US" sz="1200" baseline="0" dirty="0" smtClean="0"/>
                        <a:t> also meant maintaining his tools and supplies.</a:t>
                      </a:r>
                      <a:r>
                        <a:rPr lang="en-US" sz="1200" dirty="0" smtClean="0"/>
                        <a:t> </a:t>
                      </a:r>
                      <a:endParaRPr lang="en-GB" sz="1200" dirty="0"/>
                    </a:p>
                  </a:txBody>
                  <a:tcPr/>
                </a:tc>
              </a:tr>
              <a:tr h="61517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Boatswain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Responsible</a:t>
                      </a:r>
                      <a:r>
                        <a:rPr lang="en-US" sz="1200" baseline="0" dirty="0" smtClean="0"/>
                        <a:t> for the workings of the ship’s hull, including supervising those working on the deck.</a:t>
                      </a:r>
                      <a:endParaRPr lang="en-GB" sz="1200" dirty="0"/>
                    </a:p>
                  </a:txBody>
                  <a:tcPr/>
                </a:tc>
              </a:tr>
              <a:tr h="43941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four Quartermasters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 charge of the supplies</a:t>
                      </a:r>
                      <a:r>
                        <a:rPr lang="en-US" sz="1200" baseline="0" dirty="0" smtClean="0"/>
                        <a:t> and equipment.</a:t>
                      </a:r>
                      <a:endParaRPr lang="en-GB" sz="1200" dirty="0"/>
                    </a:p>
                  </a:txBody>
                  <a:tcPr/>
                </a:tc>
              </a:tr>
              <a:tr h="648207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Ship’s Cook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Prepared the meals for the crew,</a:t>
                      </a:r>
                      <a:r>
                        <a:rPr lang="en-US" sz="1200" baseline="0" dirty="0" smtClean="0"/>
                        <a:t> maintained</a:t>
                      </a:r>
                      <a:r>
                        <a:rPr lang="en-US" sz="1200" dirty="0" smtClean="0"/>
                        <a:t> the food supplies and was</a:t>
                      </a:r>
                      <a:r>
                        <a:rPr lang="en-US" sz="1200" baseline="0" dirty="0" smtClean="0"/>
                        <a:t> responsible for </a:t>
                      </a:r>
                      <a:r>
                        <a:rPr lang="en-US" sz="1200" dirty="0" smtClean="0"/>
                        <a:t>the ship's cook room.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7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4751</TotalTime>
  <Words>450</Words>
  <Application>Microsoft Office PowerPoint</Application>
  <PresentationFormat>On-screen Show (4:3)</PresentationFormat>
  <Paragraphs>50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Custom Design</vt:lpstr>
      <vt:lpstr>1_Custom Design</vt:lpstr>
      <vt:lpstr>2_Custom Design</vt:lpstr>
      <vt:lpstr>3_Custom Design</vt:lpstr>
      <vt:lpstr>4_Custom Design</vt:lpstr>
      <vt:lpstr>Crew’s Jobs</vt:lpstr>
      <vt:lpstr>Crew’s Jobs - answers</vt:lpstr>
    </vt:vector>
  </TitlesOfParts>
  <Company>Plymouth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Mayflower by Numbers</dc:title>
  <dc:creator>Walker, Kathryn</dc:creator>
  <cp:lastModifiedBy>Walker, Kathryn</cp:lastModifiedBy>
  <cp:revision>292</cp:revision>
  <cp:lastPrinted>2018-01-09T15:56:07Z</cp:lastPrinted>
  <dcterms:created xsi:type="dcterms:W3CDTF">2016-08-05T10:29:23Z</dcterms:created>
  <dcterms:modified xsi:type="dcterms:W3CDTF">2018-02-22T14:52:52Z</dcterms:modified>
</cp:coreProperties>
</file>