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10"/>
  </p:notesMasterIdLst>
  <p:sldIdLst>
    <p:sldId id="328" r:id="rId7"/>
    <p:sldId id="329" r:id="rId8"/>
    <p:sldId id="330" r:id="rId9"/>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3270" y="-138"/>
      </p:cViewPr>
      <p:guideLst>
        <p:guide orient="horz" pos="2880"/>
        <p:guide pos="216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06/03/2018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72348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0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44106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308810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48749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788562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506179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121352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09689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3733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3640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3D9FBF1-B137-4EF5-94F9-9C1E7F209BFB}" type="datetimeFigureOut">
              <a:rPr lang="en-GB" smtClean="0"/>
              <a:pPr/>
              <a:t>06/03/2018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EDA96E5-9F1F-4A6A-AAA8-6C0A01A9B4D3}" type="slidenum">
              <a:rPr lang="en-GB" smtClean="0"/>
              <a:pPr/>
              <a:t>‹#›</a:t>
            </a:fld>
            <a:endParaRPr lang="en-GB"/>
          </a:p>
        </p:txBody>
      </p:sp>
    </p:spTree>
    <p:extLst>
      <p:ext uri="{BB962C8B-B14F-4D97-AF65-F5344CB8AC3E}">
        <p14:creationId xmlns:p14="http://schemas.microsoft.com/office/powerpoint/2010/main" val="338235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80" y="755576"/>
            <a:ext cx="3960440" cy="971600"/>
          </a:xfrm>
        </p:spPr>
        <p:txBody>
          <a:bodyPr>
            <a:normAutofit/>
          </a:bodyPr>
          <a:lstStyle/>
          <a:p>
            <a:r>
              <a:rPr lang="en-GB" sz="3600" dirty="0" smtClean="0"/>
              <a:t>Pilgrim Homes</a:t>
            </a:r>
            <a:endParaRPr lang="en-GB" sz="3600" dirty="0"/>
          </a:p>
        </p:txBody>
      </p:sp>
      <p:sp>
        <p:nvSpPr>
          <p:cNvPr id="3" name="Content Placeholder 2"/>
          <p:cNvSpPr>
            <a:spLocks noGrp="1"/>
          </p:cNvSpPr>
          <p:nvPr>
            <p:ph idx="1"/>
          </p:nvPr>
        </p:nvSpPr>
        <p:spPr>
          <a:xfrm>
            <a:off x="476672" y="2267744"/>
            <a:ext cx="5904656" cy="4668860"/>
          </a:xfrm>
          <a:ln>
            <a:solidFill>
              <a:schemeClr val="tx1"/>
            </a:solidFill>
          </a:ln>
        </p:spPr>
        <p:txBody>
          <a:bodyPr>
            <a:noAutofit/>
          </a:bodyPr>
          <a:lstStyle/>
          <a:p>
            <a:pPr marL="0" indent="0">
              <a:buNone/>
            </a:pPr>
            <a:r>
              <a:rPr lang="en-GB" sz="1400" dirty="0" smtClean="0"/>
              <a:t>The Pilgrims arrived in Plymouth, Massachusetts, in the middle of winter, and were not use to such harsh weather. Many were already exhausted from the long journey. Yet, with no English towns nearby, they would need to build their homes before they could settle in for the remaining winter months. They had brought the necessary tools with them, and would get the materials they needed from the surrounding land.</a:t>
            </a:r>
            <a:endParaRPr lang="en-GB" sz="1400" dirty="0"/>
          </a:p>
          <a:p>
            <a:pPr marL="0" indent="0">
              <a:buNone/>
            </a:pPr>
            <a:r>
              <a:rPr lang="en-GB" sz="1400" dirty="0" smtClean="0"/>
              <a:t>Below are the instructions for constructing a Pilgrim house but they need to be put in the correct order:</a:t>
            </a:r>
          </a:p>
          <a:p>
            <a:r>
              <a:rPr lang="en-GB" sz="1400" dirty="0" smtClean="0"/>
              <a:t>The wattle would be covered with daub, a mixture of clay, earth, grass and water</a:t>
            </a:r>
          </a:p>
          <a:p>
            <a:r>
              <a:rPr lang="en-GB" sz="1400" dirty="0" smtClean="0"/>
              <a:t>The squared trees would be fitted together to form the frame</a:t>
            </a:r>
          </a:p>
          <a:p>
            <a:r>
              <a:rPr lang="en-GB" sz="1400" dirty="0" smtClean="0"/>
              <a:t>Split wood, called clapboards, would be nailed over the frame to create the outside walls</a:t>
            </a:r>
            <a:endParaRPr lang="en-GB" sz="1400" dirty="0"/>
          </a:p>
          <a:p>
            <a:r>
              <a:rPr lang="en-GB" sz="1400" dirty="0" smtClean="0"/>
              <a:t>The men cut down trees from the woods</a:t>
            </a:r>
          </a:p>
          <a:p>
            <a:r>
              <a:rPr lang="en-GB" sz="1400" dirty="0" smtClean="0"/>
              <a:t>The thatched roofs would be made from grass and reeds, and added in layers to the roof</a:t>
            </a:r>
          </a:p>
          <a:p>
            <a:r>
              <a:rPr lang="en-GB" sz="1400" dirty="0" smtClean="0"/>
              <a:t>The inside walls would start with frames of small sticks, called wattle</a:t>
            </a:r>
          </a:p>
          <a:p>
            <a:r>
              <a:rPr lang="en-GB" sz="1400" dirty="0" smtClean="0"/>
              <a:t>They men would use axes to trim the trees into square shapes</a:t>
            </a:r>
            <a:endParaRPr lang="en-GB" sz="1400" dirty="0"/>
          </a:p>
        </p:txBody>
      </p:sp>
      <p:sp>
        <p:nvSpPr>
          <p:cNvPr id="4" name="TextBox 3"/>
          <p:cNvSpPr txBox="1"/>
          <p:nvPr/>
        </p:nvSpPr>
        <p:spPr>
          <a:xfrm>
            <a:off x="476672" y="6948264"/>
            <a:ext cx="5904656" cy="1754326"/>
          </a:xfrm>
          <a:prstGeom prst="rect">
            <a:avLst/>
          </a:prstGeom>
          <a:noFill/>
          <a:ln>
            <a:solidFill>
              <a:schemeClr val="tx1"/>
            </a:solidFill>
          </a:ln>
        </p:spPr>
        <p:txBody>
          <a:bodyPr wrap="square" rtlCol="0">
            <a:spAutoFit/>
          </a:bodyPr>
          <a:lstStyle/>
          <a:p>
            <a:pPr marL="342900" indent="-342900">
              <a:buFont typeface="+mj-lt"/>
              <a:buAutoNum type="arabicPeriod"/>
            </a:pPr>
            <a:r>
              <a:rPr lang="en-GB" sz="1200" dirty="0" smtClean="0"/>
              <a:t>Draw what you think a Pilgrim house would look like.</a:t>
            </a:r>
          </a:p>
          <a:p>
            <a:pPr marL="342900" indent="-342900">
              <a:buFont typeface="+mj-lt"/>
              <a:buAutoNum type="arabicPeriod"/>
            </a:pPr>
            <a:r>
              <a:rPr lang="en-GB" sz="1200" dirty="0" smtClean="0"/>
              <a:t>Why do you think the Pilgrims built their homes like this? Think about resources, time and man power.</a:t>
            </a:r>
          </a:p>
          <a:p>
            <a:pPr marL="342900" indent="-342900">
              <a:buFont typeface="+mj-lt"/>
              <a:buAutoNum type="arabicPeriod"/>
            </a:pPr>
            <a:r>
              <a:rPr lang="en-GB" sz="1200" dirty="0" smtClean="0"/>
              <a:t>Why do you think practicality and comfort were not as important for the Pilgrims at  that time? Think about the Pilgrims’ long term plans and investments.</a:t>
            </a:r>
          </a:p>
          <a:p>
            <a:pPr marL="342900" indent="-342900">
              <a:buFont typeface="+mj-lt"/>
              <a:buAutoNum type="arabicPeriod"/>
            </a:pPr>
            <a:r>
              <a:rPr lang="en-GB" sz="1200" dirty="0" smtClean="0"/>
              <a:t>In what ways do you think the Pilgrims’ houses differ from the homes made by the </a:t>
            </a:r>
            <a:r>
              <a:rPr lang="en-GB" sz="1200" dirty="0" err="1" smtClean="0"/>
              <a:t>Wampanoag?Think</a:t>
            </a:r>
            <a:r>
              <a:rPr lang="en-GB" sz="1200" dirty="0" smtClean="0"/>
              <a:t> about the skills, tools and understanding about living off the land each group may have had.</a:t>
            </a:r>
            <a:endParaRPr lang="en-GB" sz="1200" dirty="0"/>
          </a:p>
          <a:p>
            <a:pPr marL="342900" indent="-342900">
              <a:buFont typeface="+mj-lt"/>
              <a:buAutoNum type="arabicPeriod"/>
            </a:pPr>
            <a:r>
              <a:rPr lang="en-GB" sz="1200" dirty="0" smtClean="0"/>
              <a:t>Draw what you think a Wampanoag house would look like and label the differences. </a:t>
            </a:r>
          </a:p>
        </p:txBody>
      </p:sp>
    </p:spTree>
    <p:extLst>
      <p:ext uri="{BB962C8B-B14F-4D97-AF65-F5344CB8AC3E}">
        <p14:creationId xmlns:p14="http://schemas.microsoft.com/office/powerpoint/2010/main" val="303271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06" y="539552"/>
            <a:ext cx="4033563" cy="971600"/>
          </a:xfrm>
        </p:spPr>
        <p:txBody>
          <a:bodyPr>
            <a:normAutofit/>
          </a:bodyPr>
          <a:lstStyle/>
          <a:p>
            <a:r>
              <a:rPr lang="en-GB" sz="3200" dirty="0" smtClean="0"/>
              <a:t>Pilgrim Homes</a:t>
            </a:r>
            <a:endParaRPr lang="en-GB" sz="3200" dirty="0"/>
          </a:p>
        </p:txBody>
      </p:sp>
      <p:sp>
        <p:nvSpPr>
          <p:cNvPr id="5" name="Rectangle 4"/>
          <p:cNvSpPr/>
          <p:nvPr/>
        </p:nvSpPr>
        <p:spPr>
          <a:xfrm>
            <a:off x="443511" y="1862443"/>
            <a:ext cx="2029603" cy="58346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Can you put the pictures in the correct order?</a:t>
            </a:r>
          </a:p>
          <a:p>
            <a:pPr algn="ctr"/>
            <a:endParaRPr lang="en-GB" sz="1600" dirty="0"/>
          </a:p>
        </p:txBody>
      </p:sp>
      <p:grpSp>
        <p:nvGrpSpPr>
          <p:cNvPr id="14" name="Group 13"/>
          <p:cNvGrpSpPr/>
          <p:nvPr/>
        </p:nvGrpSpPr>
        <p:grpSpPr>
          <a:xfrm>
            <a:off x="2434267" y="5924589"/>
            <a:ext cx="2016224" cy="2251043"/>
            <a:chOff x="4653136" y="6660232"/>
            <a:chExt cx="2016224" cy="2251043"/>
          </a:xfrm>
        </p:grpSpPr>
        <p:sp>
          <p:nvSpPr>
            <p:cNvPr id="12" name="Rectangle 11"/>
            <p:cNvSpPr/>
            <p:nvPr/>
          </p:nvSpPr>
          <p:spPr>
            <a:xfrm>
              <a:off x="4653136" y="6660232"/>
              <a:ext cx="2016224" cy="22510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The wattle would be covered with daub, a mixture of clay, earth, grass and </a:t>
              </a:r>
              <a:r>
                <a:rPr lang="en-GB" sz="1200" dirty="0" smtClean="0"/>
                <a:t>water</a:t>
              </a:r>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p:txBody>
        </p:sp>
        <p:pic>
          <p:nvPicPr>
            <p:cNvPr id="1026" name="Picture 2" descr="Wattle and daub 17th-century house co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136" y="7389204"/>
              <a:ext cx="2016224" cy="1512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18705" y="5453062"/>
            <a:ext cx="2037345" cy="2400997"/>
            <a:chOff x="1432064" y="6516216"/>
            <a:chExt cx="2037345" cy="2400997"/>
          </a:xfrm>
        </p:grpSpPr>
        <p:sp>
          <p:nvSpPr>
            <p:cNvPr id="10" name="Rectangle 9"/>
            <p:cNvSpPr/>
            <p:nvPr/>
          </p:nvSpPr>
          <p:spPr>
            <a:xfrm>
              <a:off x="1436941" y="6516216"/>
              <a:ext cx="2016224" cy="2400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The thatched roofs would be made from grass and reeds, and added in layers to the </a:t>
              </a:r>
              <a:r>
                <a:rPr lang="en-GB" sz="1200" dirty="0" smtClean="0"/>
                <a:t>roof</a:t>
              </a:r>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p:txBody>
        </p:sp>
        <p:pic>
          <p:nvPicPr>
            <p:cNvPr id="1028" name="Picture 4" descr="Thatching the roof of a Colonial house at Plimoth Plantati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064" y="7389204"/>
              <a:ext cx="2037345" cy="15280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573789" y="5004048"/>
            <a:ext cx="2016224" cy="3034209"/>
            <a:chOff x="4541893" y="5868144"/>
            <a:chExt cx="2016224" cy="3034209"/>
          </a:xfrm>
        </p:grpSpPr>
        <p:sp>
          <p:nvSpPr>
            <p:cNvPr id="9" name="Rectangle 8"/>
            <p:cNvSpPr/>
            <p:nvPr/>
          </p:nvSpPr>
          <p:spPr>
            <a:xfrm>
              <a:off x="4541893" y="5868144"/>
              <a:ext cx="2016224" cy="30342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Split wood, called clapboards, would be nailed over the frame to create the outside </a:t>
              </a:r>
              <a:r>
                <a:rPr lang="en-GB" sz="1200" dirty="0" smtClean="0"/>
                <a:t>walls</a:t>
              </a:r>
            </a:p>
            <a:p>
              <a:endParaRPr lang="en-GB" sz="1200" dirty="0" smtClean="0"/>
            </a:p>
            <a:p>
              <a:endParaRPr lang="en-GB" sz="1200" dirty="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p:txBody>
        </p:sp>
        <p:pic>
          <p:nvPicPr>
            <p:cNvPr id="1036" name="Picture 12" descr="framing14.jpg"/>
            <p:cNvPicPr>
              <a:picLocks noChangeAspect="1" noChangeArrowheads="1"/>
            </p:cNvPicPr>
            <p:nvPr/>
          </p:nvPicPr>
          <p:blipFill rotWithShape="1">
            <a:blip r:embed="rId4">
              <a:extLst>
                <a:ext uri="{28A0092B-C50C-407E-A947-70E740481C1C}">
                  <a14:useLocalDpi xmlns:a14="http://schemas.microsoft.com/office/drawing/2010/main" val="0"/>
                </a:ext>
              </a:extLst>
            </a:blip>
            <a:srcRect t="9835" r="43500"/>
            <a:stretch/>
          </p:blipFill>
          <p:spPr bwMode="auto">
            <a:xfrm>
              <a:off x="4541894" y="6676863"/>
              <a:ext cx="2016223" cy="22254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281307" y="2846870"/>
            <a:ext cx="2018529" cy="2516833"/>
            <a:chOff x="2434269" y="3995936"/>
            <a:chExt cx="2018529" cy="2516833"/>
          </a:xfrm>
        </p:grpSpPr>
        <p:sp>
          <p:nvSpPr>
            <p:cNvPr id="8" name="Rectangle 7"/>
            <p:cNvSpPr/>
            <p:nvPr/>
          </p:nvSpPr>
          <p:spPr>
            <a:xfrm>
              <a:off x="2436574" y="3995936"/>
              <a:ext cx="2016224" cy="25168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The squared trees would be fitted together to form the </a:t>
              </a:r>
              <a:r>
                <a:rPr lang="en-GB" sz="1200" dirty="0" smtClean="0"/>
                <a:t>frame</a:t>
              </a:r>
            </a:p>
            <a:p>
              <a:endParaRPr lang="en-GB" sz="1200" dirty="0"/>
            </a:p>
            <a:p>
              <a:endParaRPr lang="en-GB" sz="1200" dirty="0" smtClean="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a:p>
          </p:txBody>
        </p:sp>
        <p:pic>
          <p:nvPicPr>
            <p:cNvPr id="1038" name="Picture 14" descr="framing11.jpg"/>
            <p:cNvPicPr>
              <a:picLocks noChangeAspect="1" noChangeArrowheads="1"/>
            </p:cNvPicPr>
            <p:nvPr/>
          </p:nvPicPr>
          <p:blipFill rotWithShape="1">
            <a:blip r:embed="rId5">
              <a:extLst>
                <a:ext uri="{28A0092B-C50C-407E-A947-70E740481C1C}">
                  <a14:useLocalDpi xmlns:a14="http://schemas.microsoft.com/office/drawing/2010/main" val="0"/>
                </a:ext>
              </a:extLst>
            </a:blip>
            <a:srcRect l="2520" t="10561" r="44057" b="15424"/>
            <a:stretch/>
          </p:blipFill>
          <p:spPr bwMode="auto">
            <a:xfrm>
              <a:off x="2434269" y="4678905"/>
              <a:ext cx="1985479" cy="18338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2434268" y="3406078"/>
            <a:ext cx="2016224" cy="2334092"/>
            <a:chOff x="283930" y="3995935"/>
            <a:chExt cx="2016224" cy="2334092"/>
          </a:xfrm>
        </p:grpSpPr>
        <p:sp>
          <p:nvSpPr>
            <p:cNvPr id="7" name="Rectangle 6"/>
            <p:cNvSpPr/>
            <p:nvPr/>
          </p:nvSpPr>
          <p:spPr>
            <a:xfrm>
              <a:off x="283930" y="3995935"/>
              <a:ext cx="2016224" cy="23340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They men </a:t>
              </a:r>
              <a:r>
                <a:rPr lang="en-GB" sz="1200" dirty="0" smtClean="0"/>
                <a:t>would </a:t>
              </a:r>
              <a:r>
                <a:rPr lang="en-GB" sz="1200" dirty="0"/>
                <a:t>trim the trees into square </a:t>
              </a:r>
              <a:r>
                <a:rPr lang="en-GB" sz="1200" dirty="0" smtClean="0"/>
                <a:t>shapes</a:t>
              </a:r>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p:txBody>
        </p:sp>
        <p:pic>
          <p:nvPicPr>
            <p:cNvPr id="1040" name="Picture 16" descr="framing03.jpg"/>
            <p:cNvPicPr>
              <a:picLocks noChangeAspect="1" noChangeArrowheads="1"/>
            </p:cNvPicPr>
            <p:nvPr/>
          </p:nvPicPr>
          <p:blipFill rotWithShape="1">
            <a:blip r:embed="rId6">
              <a:extLst>
                <a:ext uri="{28A0092B-C50C-407E-A947-70E740481C1C}">
                  <a14:useLocalDpi xmlns:a14="http://schemas.microsoft.com/office/drawing/2010/main" val="0"/>
                </a:ext>
              </a:extLst>
            </a:blip>
            <a:srcRect r="21638"/>
            <a:stretch/>
          </p:blipFill>
          <p:spPr bwMode="auto">
            <a:xfrm>
              <a:off x="288806" y="4541868"/>
              <a:ext cx="2011347" cy="1788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439145" y="1341983"/>
            <a:ext cx="2016224" cy="1944216"/>
            <a:chOff x="1190368" y="1907704"/>
            <a:chExt cx="2016224" cy="1944216"/>
          </a:xfrm>
        </p:grpSpPr>
        <p:sp>
          <p:nvSpPr>
            <p:cNvPr id="6" name="Rectangle 5"/>
            <p:cNvSpPr/>
            <p:nvPr/>
          </p:nvSpPr>
          <p:spPr>
            <a:xfrm>
              <a:off x="1190368" y="1907704"/>
              <a:ext cx="2016224" cy="19442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The men cut down trees from the </a:t>
              </a:r>
              <a:r>
                <a:rPr lang="en-GB" sz="1200" dirty="0" smtClean="0"/>
                <a:t>woods</a:t>
              </a:r>
            </a:p>
            <a:p>
              <a:endParaRPr lang="en-GB" sz="1200" dirty="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p:txBody>
        </p:sp>
        <p:pic>
          <p:nvPicPr>
            <p:cNvPr id="3" name="Picture 2" descr="Drawing of Clapboard Making"/>
            <p:cNvPicPr>
              <a:picLocks noChangeAspect="1" noChangeArrowheads="1"/>
            </p:cNvPicPr>
            <p:nvPr/>
          </p:nvPicPr>
          <p:blipFill rotWithShape="1">
            <a:blip r:embed="rId7">
              <a:extLst>
                <a:ext uri="{28A0092B-C50C-407E-A947-70E740481C1C}">
                  <a14:useLocalDpi xmlns:a14="http://schemas.microsoft.com/office/drawing/2010/main" val="0"/>
                </a:ext>
              </a:extLst>
            </a:blip>
            <a:srcRect l="3146" b="20059"/>
            <a:stretch/>
          </p:blipFill>
          <p:spPr bwMode="auto">
            <a:xfrm>
              <a:off x="1190368" y="2455498"/>
              <a:ext cx="2016224" cy="1360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569794" y="2188067"/>
            <a:ext cx="2020218" cy="2683544"/>
            <a:chOff x="4541893" y="2536527"/>
            <a:chExt cx="2020218" cy="2683544"/>
          </a:xfrm>
        </p:grpSpPr>
        <p:sp>
          <p:nvSpPr>
            <p:cNvPr id="11" name="Rectangle 10"/>
            <p:cNvSpPr/>
            <p:nvPr/>
          </p:nvSpPr>
          <p:spPr>
            <a:xfrm>
              <a:off x="4541893" y="2536527"/>
              <a:ext cx="2016224" cy="268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The inside walls would start with frames of small sticks, called </a:t>
              </a:r>
              <a:r>
                <a:rPr lang="en-GB" sz="1200" dirty="0" smtClean="0"/>
                <a:t>wattle</a:t>
              </a:r>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p:txBody>
        </p:sp>
        <p:pic>
          <p:nvPicPr>
            <p:cNvPr id="13" name="Picture 4" descr="http://buildunderstanding.weebly.com/uploads/3/8/0/9/3809376/4685156_orig.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760" t="15217" r="5612"/>
            <a:stretch/>
          </p:blipFill>
          <p:spPr bwMode="auto">
            <a:xfrm>
              <a:off x="4541894" y="3347058"/>
              <a:ext cx="2020217" cy="187301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196236" y="8397912"/>
            <a:ext cx="6560167" cy="707886"/>
          </a:xfrm>
          <a:prstGeom prst="rect">
            <a:avLst/>
          </a:prstGeom>
          <a:noFill/>
        </p:spPr>
        <p:txBody>
          <a:bodyPr wrap="square" rtlCol="0">
            <a:spAutoFit/>
          </a:bodyPr>
          <a:lstStyle/>
          <a:p>
            <a:pPr algn="ctr"/>
            <a:r>
              <a:rPr lang="en-GB" sz="1000" dirty="0"/>
              <a:t>http://www.histarch.illinois.edu/plymouth/framing11.html</a:t>
            </a:r>
          </a:p>
          <a:p>
            <a:pPr algn="ctr"/>
            <a:r>
              <a:rPr lang="en-GB" sz="1000" dirty="0"/>
              <a:t>http://www.plimoth.org/learn/just-kids/homework-help/building-home</a:t>
            </a:r>
          </a:p>
          <a:p>
            <a:pPr algn="ctr"/>
            <a:r>
              <a:rPr lang="en-GB" sz="1000" dirty="0"/>
              <a:t>http://www.milaminvirginia.com/Links/HOUSES/colonial_virginia_and_maryland_houses.html</a:t>
            </a:r>
          </a:p>
          <a:p>
            <a:pPr algn="ctr"/>
            <a:r>
              <a:rPr lang="en-GB" sz="1000" dirty="0"/>
              <a:t>http://buildunderstanding.weebly.com/resources.html</a:t>
            </a:r>
          </a:p>
        </p:txBody>
      </p:sp>
    </p:spTree>
    <p:extLst>
      <p:ext uri="{BB962C8B-B14F-4D97-AF65-F5344CB8AC3E}">
        <p14:creationId xmlns:p14="http://schemas.microsoft.com/office/powerpoint/2010/main" val="294948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2" y="683568"/>
            <a:ext cx="3960440" cy="971600"/>
          </a:xfrm>
        </p:spPr>
        <p:txBody>
          <a:bodyPr>
            <a:normAutofit fontScale="90000"/>
          </a:bodyPr>
          <a:lstStyle/>
          <a:p>
            <a:r>
              <a:rPr lang="en-GB" sz="3600" dirty="0" smtClean="0"/>
              <a:t>Pilgrim Homes - answers</a:t>
            </a:r>
            <a:endParaRPr lang="en-GB" sz="3600" dirty="0"/>
          </a:p>
        </p:txBody>
      </p:sp>
      <p:sp>
        <p:nvSpPr>
          <p:cNvPr id="3" name="Content Placeholder 2"/>
          <p:cNvSpPr>
            <a:spLocks noGrp="1"/>
          </p:cNvSpPr>
          <p:nvPr>
            <p:ph idx="1"/>
          </p:nvPr>
        </p:nvSpPr>
        <p:spPr>
          <a:xfrm>
            <a:off x="548680" y="2123728"/>
            <a:ext cx="5760640" cy="5040559"/>
          </a:xfrm>
          <a:ln>
            <a:solidFill>
              <a:schemeClr val="tx1"/>
            </a:solidFill>
          </a:ln>
        </p:spPr>
        <p:txBody>
          <a:bodyPr>
            <a:noAutofit/>
          </a:bodyPr>
          <a:lstStyle/>
          <a:p>
            <a:pPr marL="0" indent="0">
              <a:buNone/>
            </a:pPr>
            <a:endParaRPr lang="en-GB" sz="1600" dirty="0" smtClean="0"/>
          </a:p>
          <a:p>
            <a:pPr>
              <a:buFont typeface="+mj-lt"/>
              <a:buAutoNum type="arabicPeriod"/>
            </a:pPr>
            <a:r>
              <a:rPr lang="en-GB" sz="1600" dirty="0"/>
              <a:t>The men cut down trees from the woods</a:t>
            </a:r>
          </a:p>
          <a:p>
            <a:pPr>
              <a:buFont typeface="+mj-lt"/>
              <a:buAutoNum type="arabicPeriod"/>
            </a:pPr>
            <a:r>
              <a:rPr lang="en-GB" sz="1600" dirty="0"/>
              <a:t>They men would use axes to trim the trees into square </a:t>
            </a:r>
            <a:r>
              <a:rPr lang="en-GB" sz="1600" dirty="0" smtClean="0"/>
              <a:t>shapes</a:t>
            </a:r>
          </a:p>
          <a:p>
            <a:pPr>
              <a:buFont typeface="+mj-lt"/>
              <a:buAutoNum type="arabicPeriod"/>
            </a:pPr>
            <a:r>
              <a:rPr lang="en-GB" sz="1600" dirty="0"/>
              <a:t>The squared trees would be fitted together to form the </a:t>
            </a:r>
            <a:r>
              <a:rPr lang="en-GB" sz="1600" dirty="0" smtClean="0"/>
              <a:t>frame</a:t>
            </a:r>
          </a:p>
          <a:p>
            <a:pPr>
              <a:buFont typeface="+mj-lt"/>
              <a:buAutoNum type="arabicPeriod"/>
            </a:pPr>
            <a:r>
              <a:rPr lang="en-GB" sz="1600" dirty="0"/>
              <a:t>Split wood, called clapboards, would be nailed over the frame to create the outside </a:t>
            </a:r>
            <a:r>
              <a:rPr lang="en-GB" sz="1600" dirty="0" smtClean="0"/>
              <a:t>walls</a:t>
            </a:r>
          </a:p>
          <a:p>
            <a:pPr>
              <a:buFont typeface="+mj-lt"/>
              <a:buAutoNum type="arabicPeriod"/>
            </a:pPr>
            <a:r>
              <a:rPr lang="en-GB" sz="1600" dirty="0"/>
              <a:t>The thatched roofs would be made from grass and reeds, and added in layers to the </a:t>
            </a:r>
            <a:r>
              <a:rPr lang="en-GB" sz="1600" dirty="0" smtClean="0"/>
              <a:t>roof</a:t>
            </a:r>
          </a:p>
          <a:p>
            <a:pPr>
              <a:buFont typeface="+mj-lt"/>
              <a:buAutoNum type="arabicPeriod"/>
            </a:pPr>
            <a:r>
              <a:rPr lang="en-GB" sz="1600" dirty="0"/>
              <a:t>The inside walls would start with frames of small sticks, called </a:t>
            </a:r>
            <a:r>
              <a:rPr lang="en-GB" sz="1600" dirty="0" smtClean="0"/>
              <a:t>wattle</a:t>
            </a:r>
            <a:endParaRPr lang="en-GB" sz="1600" dirty="0"/>
          </a:p>
          <a:p>
            <a:pPr>
              <a:buFont typeface="+mj-lt"/>
              <a:buAutoNum type="arabicPeriod"/>
            </a:pPr>
            <a:r>
              <a:rPr lang="en-GB" sz="1600" dirty="0"/>
              <a:t>The wattle would be covered with daub, a mixture of clay, earth, grass and water</a:t>
            </a:r>
          </a:p>
          <a:p>
            <a:pPr>
              <a:buFont typeface="+mj-lt"/>
              <a:buAutoNum type="arabicPeriod"/>
            </a:pPr>
            <a:endParaRPr lang="en-GB" sz="1600" dirty="0"/>
          </a:p>
          <a:p>
            <a:pPr>
              <a:buFont typeface="+mj-lt"/>
              <a:buAutoNum type="arabicPeriod"/>
            </a:pPr>
            <a:endParaRPr lang="en-GB" sz="1600" dirty="0"/>
          </a:p>
          <a:p>
            <a:pPr>
              <a:buFont typeface="+mj-lt"/>
              <a:buAutoNum type="arabicPeriod"/>
            </a:pPr>
            <a:endParaRPr lang="en-GB" sz="1600" dirty="0"/>
          </a:p>
          <a:p>
            <a:pPr>
              <a:buFont typeface="+mj-lt"/>
              <a:buAutoNum type="arabicPeriod"/>
            </a:pPr>
            <a:endParaRPr lang="en-GB" sz="1600" dirty="0"/>
          </a:p>
          <a:p>
            <a:pPr>
              <a:buFont typeface="+mj-lt"/>
              <a:buAutoNum type="arabicPeriod"/>
            </a:pPr>
            <a:endParaRPr lang="en-GB" sz="1600" dirty="0"/>
          </a:p>
        </p:txBody>
      </p:sp>
    </p:spTree>
    <p:extLst>
      <p:ext uri="{BB962C8B-B14F-4D97-AF65-F5344CB8AC3E}">
        <p14:creationId xmlns:p14="http://schemas.microsoft.com/office/powerpoint/2010/main" val="3305914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4751</TotalTime>
  <Words>529</Words>
  <Application>Microsoft Office PowerPoint</Application>
  <PresentationFormat>On-screen Show (4:3)</PresentationFormat>
  <Paragraphs>93</Paragraphs>
  <Slides>3</Slides>
  <Notes>0</Notes>
  <HiddenSlides>0</HiddenSlides>
  <MMClips>0</MMClips>
  <ScaleCrop>false</ScaleCrop>
  <HeadingPairs>
    <vt:vector size="4" baseType="variant">
      <vt:variant>
        <vt:lpstr>Theme</vt:lpstr>
      </vt:variant>
      <vt:variant>
        <vt:i4>6</vt:i4>
      </vt:variant>
      <vt:variant>
        <vt:lpstr>Slide Titles</vt:lpstr>
      </vt:variant>
      <vt:variant>
        <vt:i4>3</vt:i4>
      </vt:variant>
    </vt:vector>
  </HeadingPairs>
  <TitlesOfParts>
    <vt:vector size="9" baseType="lpstr">
      <vt:lpstr>Office Theme</vt:lpstr>
      <vt:lpstr>Custom Design</vt:lpstr>
      <vt:lpstr>1_Custom Design</vt:lpstr>
      <vt:lpstr>2_Custom Design</vt:lpstr>
      <vt:lpstr>3_Custom Design</vt:lpstr>
      <vt:lpstr>4_Custom Design</vt:lpstr>
      <vt:lpstr>Pilgrim Homes</vt:lpstr>
      <vt:lpstr>Pilgrim Homes</vt:lpstr>
      <vt:lpstr>Pilgrim Homes - answers</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292</cp:revision>
  <cp:lastPrinted>2018-01-09T15:56:07Z</cp:lastPrinted>
  <dcterms:created xsi:type="dcterms:W3CDTF">2016-08-05T10:29:23Z</dcterms:created>
  <dcterms:modified xsi:type="dcterms:W3CDTF">2018-03-06T09:41:15Z</dcterms:modified>
</cp:coreProperties>
</file>