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0"/>
  </p:notesMasterIdLst>
  <p:sldIdLst>
    <p:sldId id="261" r:id="rId7"/>
    <p:sldId id="263" r:id="rId8"/>
    <p:sldId id="262" r:id="rId9"/>
  </p:sldIdLst>
  <p:sldSz cx="6858000" cy="9144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6" autoAdjust="0"/>
    <p:restoredTop sz="93250" autoAdjust="0"/>
  </p:normalViewPr>
  <p:slideViewPr>
    <p:cSldViewPr>
      <p:cViewPr>
        <p:scale>
          <a:sx n="80" d="100"/>
          <a:sy n="80" d="100"/>
        </p:scale>
        <p:origin x="-2016" y="8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8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8E4AC-534B-448F-93F0-7ECF7FB37DBF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6125"/>
            <a:ext cx="27955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6CC9A-A24E-4DD3-8866-E3522874D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0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48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6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73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8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36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86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46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1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7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810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24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17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92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26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21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29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3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1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4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491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71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89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54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88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4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67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78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36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00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4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562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49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656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20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2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09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98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22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03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589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1792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10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324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0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239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35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29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65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38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629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0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52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96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6958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4030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57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11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445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0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89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0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35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9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9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8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0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8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54584" y="1500627"/>
            <a:ext cx="1754735" cy="526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40" y="383671"/>
            <a:ext cx="4253296" cy="792088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The Mayflower Timeline</a:t>
            </a:r>
            <a:endParaRPr lang="en-GB" sz="3600" dirty="0"/>
          </a:p>
        </p:txBody>
      </p:sp>
      <p:sp>
        <p:nvSpPr>
          <p:cNvPr id="5" name="Down Arrow 4"/>
          <p:cNvSpPr/>
          <p:nvPr/>
        </p:nvSpPr>
        <p:spPr>
          <a:xfrm>
            <a:off x="116632" y="1187624"/>
            <a:ext cx="1872208" cy="795637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7185" y="1763688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68901" y="2343121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8901" y="3059832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8901" y="3573180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68901" y="4283968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8901" y="4766772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8901" y="5390074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8901" y="5891188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8901" y="6417219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7185" y="7020678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19823" y="13943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1609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1505720" y="192047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July 1620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537276" y="255599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15</a:t>
            </a:r>
            <a:r>
              <a:rPr lang="en-GB" baseline="30000" dirty="0" smtClean="0"/>
              <a:t>th</a:t>
            </a:r>
            <a:r>
              <a:rPr lang="en-GB" dirty="0" smtClean="0"/>
              <a:t> August 1620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541724" y="32038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23</a:t>
            </a:r>
            <a:r>
              <a:rPr lang="en-GB" baseline="30000" dirty="0" smtClean="0"/>
              <a:t>rd</a:t>
            </a:r>
            <a:r>
              <a:rPr lang="en-GB" dirty="0" smtClean="0"/>
              <a:t> August 1620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519823" y="37799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</a:t>
            </a:r>
            <a:r>
              <a:rPr lang="en-GB" baseline="30000" dirty="0" smtClean="0"/>
              <a:t>th</a:t>
            </a:r>
            <a:r>
              <a:rPr lang="en-GB" dirty="0" smtClean="0"/>
              <a:t> September 1620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1530249" y="43974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October 1620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1530249" y="4981146"/>
            <a:ext cx="203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</a:t>
            </a:r>
            <a:r>
              <a:rPr lang="en-GB" baseline="30000" dirty="0" smtClean="0"/>
              <a:t>th</a:t>
            </a:r>
            <a:r>
              <a:rPr lang="en-GB" dirty="0" smtClean="0"/>
              <a:t> November 1620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1537276" y="5489520"/>
            <a:ext cx="289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21</a:t>
            </a:r>
            <a:r>
              <a:rPr lang="en-GB" baseline="30000" dirty="0" smtClean="0"/>
              <a:t>st</a:t>
            </a:r>
            <a:r>
              <a:rPr lang="en-GB" dirty="0" smtClean="0"/>
              <a:t> November 1620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1530249" y="6025671"/>
            <a:ext cx="289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21</a:t>
            </a:r>
            <a:r>
              <a:rPr lang="en-GB" baseline="30000" dirty="0" smtClean="0"/>
              <a:t>st</a:t>
            </a:r>
            <a:r>
              <a:rPr lang="en-GB" dirty="0" smtClean="0"/>
              <a:t> November 1620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1537276" y="6617406"/>
            <a:ext cx="275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December 1620</a:t>
            </a:r>
            <a:endParaRPr lang="en-GB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68901" y="7596336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77185" y="8100392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41724" y="7227004"/>
            <a:ext cx="259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</a:t>
            </a:r>
            <a:r>
              <a:rPr lang="en-GB" baseline="30000" dirty="0" smtClean="0"/>
              <a:t>th</a:t>
            </a:r>
            <a:r>
              <a:rPr lang="en-GB" dirty="0" smtClean="0"/>
              <a:t> March 1621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1541724" y="77310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Autumn 1621</a:t>
            </a:r>
            <a:endParaRPr lang="en-GB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373086"/>
              </p:ext>
            </p:extLst>
          </p:nvPr>
        </p:nvGraphicFramePr>
        <p:xfrm>
          <a:off x="3731461" y="1470129"/>
          <a:ext cx="2726699" cy="70179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26699"/>
              </a:tblGrid>
              <a:tr h="555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/>
                        <a:t>Storms blow the Mayflower off 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Samoset greets</a:t>
                      </a:r>
                      <a:r>
                        <a:rPr lang="en-GB" sz="1400" baseline="0" dirty="0" smtClean="0"/>
                        <a:t> the Plymouth colonists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The Mayflower Compact is written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Those</a:t>
                      </a:r>
                      <a:r>
                        <a:rPr lang="en-GB" sz="1400" baseline="0" dirty="0" smtClean="0"/>
                        <a:t> on the Mayflower sight 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 Mayflower leaves Plymouth, England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The ships leave Southampton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Separatists settle in Leiden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They must stop in Dartmouth for repairs to the Speedwell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The Native</a:t>
                      </a:r>
                      <a:r>
                        <a:rPr lang="en-GB" sz="1400" baseline="0" dirty="0" smtClean="0"/>
                        <a:t> Americans and Plymouth colonists hold Thanksgiving together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 Mayflower anchors in Plymouth Harbour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The Mayflower arrives in Cape Cod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The Speedwell leaves the</a:t>
                      </a:r>
                      <a:r>
                        <a:rPr lang="en-GB" sz="1400" baseline="0" dirty="0" smtClean="0"/>
                        <a:t> Netherlands</a:t>
                      </a:r>
                      <a:r>
                        <a:rPr lang="en-GB" sz="1400" dirty="0" smtClean="0"/>
                        <a:t> and meets the Mayflower in Southampton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664" y="755576"/>
            <a:ext cx="4155976" cy="864096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The Mayflower Timeline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56" y="1907704"/>
            <a:ext cx="6048672" cy="6836578"/>
          </a:xfrm>
        </p:spPr>
        <p:txBody>
          <a:bodyPr>
            <a:noAutofit/>
          </a:bodyPr>
          <a:lstStyle/>
          <a:p>
            <a:r>
              <a:rPr lang="en-GB" sz="2400" dirty="0"/>
              <a:t>Match up the dates with the actions, to create a timeline of what happened to the people on the Mayflower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Can you create a timeline of events that led to the Separatists leaving England? Try to include at least five dates.</a:t>
            </a:r>
          </a:p>
          <a:p>
            <a:r>
              <a:rPr lang="en-GB" sz="2400" dirty="0" smtClean="0"/>
              <a:t>Why did the Separatists decide to leave Leiden?</a:t>
            </a:r>
          </a:p>
          <a:p>
            <a:r>
              <a:rPr lang="en-GB" sz="2400" dirty="0" smtClean="0"/>
              <a:t>Why was the Mayflower Contract written at that time?</a:t>
            </a:r>
          </a:p>
          <a:p>
            <a:r>
              <a:rPr lang="en-GB" sz="2400" dirty="0" smtClean="0"/>
              <a:t>What had previously happened that meant Samoset could speak English?</a:t>
            </a:r>
          </a:p>
          <a:p>
            <a:r>
              <a:rPr lang="en-GB" sz="2400" dirty="0" smtClean="0"/>
              <a:t>Why was there a Thanksgiving harvest in the autumn of 1621?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991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53136" y="1471344"/>
            <a:ext cx="1440160" cy="652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42629"/>
            <a:ext cx="4207454" cy="1115616"/>
          </a:xfrm>
        </p:spPr>
        <p:txBody>
          <a:bodyPr>
            <a:noAutofit/>
          </a:bodyPr>
          <a:lstStyle/>
          <a:p>
            <a:r>
              <a:rPr lang="en-GB" sz="2800" dirty="0" smtClean="0"/>
              <a:t>The Mayflower Timeline - answers</a:t>
            </a:r>
            <a:endParaRPr lang="en-GB" sz="2800" dirty="0"/>
          </a:p>
        </p:txBody>
      </p:sp>
      <p:sp>
        <p:nvSpPr>
          <p:cNvPr id="5" name="Down Arrow 4"/>
          <p:cNvSpPr/>
          <p:nvPr/>
        </p:nvSpPr>
        <p:spPr>
          <a:xfrm>
            <a:off x="116632" y="1187624"/>
            <a:ext cx="1872208" cy="795637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7185" y="1763688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68901" y="2277036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8901" y="2792804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9930" y="3413839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3989" y="4061470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3989" y="4665611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7185" y="5173877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8901" y="5721060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7185" y="6435739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9930" y="6946166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37276" y="135824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1609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1490014" y="19077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July 1620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526018" y="24117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15</a:t>
            </a:r>
            <a:r>
              <a:rPr lang="en-GB" baseline="30000" dirty="0" smtClean="0"/>
              <a:t>th</a:t>
            </a:r>
            <a:r>
              <a:rPr lang="en-GB" dirty="0" smtClean="0"/>
              <a:t> August 1620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541724" y="29878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23</a:t>
            </a:r>
            <a:r>
              <a:rPr lang="en-GB" baseline="30000" dirty="0" smtClean="0"/>
              <a:t>rd</a:t>
            </a:r>
            <a:r>
              <a:rPr lang="en-GB" dirty="0" smtClean="0"/>
              <a:t> August 1620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541724" y="36358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</a:t>
            </a:r>
            <a:r>
              <a:rPr lang="en-GB" baseline="30000" dirty="0" smtClean="0"/>
              <a:t>th</a:t>
            </a:r>
            <a:r>
              <a:rPr lang="en-GB" dirty="0" smtClean="0"/>
              <a:t> September 1620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1526018" y="42839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October 1620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1541724" y="4796480"/>
            <a:ext cx="203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</a:t>
            </a:r>
            <a:r>
              <a:rPr lang="en-GB" baseline="30000" dirty="0" smtClean="0"/>
              <a:t>th</a:t>
            </a:r>
            <a:r>
              <a:rPr lang="en-GB" dirty="0" smtClean="0"/>
              <a:t> November 1620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1537276" y="5283168"/>
            <a:ext cx="289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21</a:t>
            </a:r>
            <a:r>
              <a:rPr lang="en-GB" baseline="30000" dirty="0" smtClean="0"/>
              <a:t>st</a:t>
            </a:r>
            <a:r>
              <a:rPr lang="en-GB" dirty="0" smtClean="0"/>
              <a:t> November 1620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1541724" y="5987215"/>
            <a:ext cx="289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21</a:t>
            </a:r>
            <a:r>
              <a:rPr lang="en-GB" baseline="30000" dirty="0" smtClean="0"/>
              <a:t>st</a:t>
            </a:r>
            <a:r>
              <a:rPr lang="en-GB" dirty="0" smtClean="0"/>
              <a:t> November 1620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1526018" y="6574425"/>
            <a:ext cx="275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December 1620</a:t>
            </a:r>
            <a:endParaRPr lang="en-GB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68901" y="7596336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77185" y="8100392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41724" y="7217636"/>
            <a:ext cx="259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</a:t>
            </a:r>
            <a:r>
              <a:rPr lang="en-GB" baseline="30000" dirty="0" smtClean="0"/>
              <a:t>th</a:t>
            </a:r>
            <a:r>
              <a:rPr lang="en-GB" dirty="0" smtClean="0"/>
              <a:t> March 1621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1541724" y="77310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Autumn 1621</a:t>
            </a:r>
            <a:endParaRPr lang="en-GB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299297"/>
              </p:ext>
            </p:extLst>
          </p:nvPr>
        </p:nvGraphicFramePr>
        <p:xfrm>
          <a:off x="3686258" y="1507095"/>
          <a:ext cx="2767078" cy="70179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67078"/>
              </a:tblGrid>
              <a:tr h="555490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Separatists settle in Leiden</a:t>
                      </a:r>
                      <a:endParaRPr lang="en-GB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 Speedwell leaves the</a:t>
                      </a:r>
                      <a:r>
                        <a:rPr lang="en-GB" sz="1400" baseline="0" dirty="0" smtClean="0"/>
                        <a:t> Netherlands</a:t>
                      </a:r>
                      <a:r>
                        <a:rPr lang="en-GB" sz="1400" dirty="0" smtClean="0"/>
                        <a:t> and meets the Mayflower in Southampton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 ships leave Southampton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They must stop in Dartmouth for repairs to the Speedwell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 Mayflower leaves Plymouth, England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Storms blow the Mayflower off course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Those</a:t>
                      </a:r>
                      <a:r>
                        <a:rPr lang="en-GB" sz="1400" baseline="0" dirty="0" smtClean="0"/>
                        <a:t> on the Mayflower sight land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 Mayflower arrives in Cape Cod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 Mayflower Compact is written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 Mayflower anchors in Plymouth Harbour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Samoset greets</a:t>
                      </a:r>
                      <a:r>
                        <a:rPr lang="en-GB" sz="1400" baseline="0" dirty="0" smtClean="0"/>
                        <a:t> the Plymouth colonists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 Native</a:t>
                      </a:r>
                      <a:r>
                        <a:rPr lang="en-GB" sz="1400" baseline="0" dirty="0" smtClean="0"/>
                        <a:t> Americans and Plymouth colonists hold Thanksgiving together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8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4751</TotalTime>
  <Words>318</Words>
  <Application>Microsoft Office PowerPoint</Application>
  <PresentationFormat>On-screen Show (4:3)</PresentationFormat>
  <Paragraphs>57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Office Theme</vt:lpstr>
      <vt:lpstr>Custom Design</vt:lpstr>
      <vt:lpstr>1_Custom Design</vt:lpstr>
      <vt:lpstr>2_Custom Design</vt:lpstr>
      <vt:lpstr>3_Custom Design</vt:lpstr>
      <vt:lpstr>4_Custom Design</vt:lpstr>
      <vt:lpstr>The Mayflower Timeline</vt:lpstr>
      <vt:lpstr>The Mayflower Timeline</vt:lpstr>
      <vt:lpstr>The Mayflower Timeline - answers</vt:lpstr>
    </vt:vector>
  </TitlesOfParts>
  <Company>Plymouth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Mayflower by Numbers</dc:title>
  <dc:creator>Walker, Kathryn</dc:creator>
  <cp:lastModifiedBy>Walker, Kathryn</cp:lastModifiedBy>
  <cp:revision>292</cp:revision>
  <cp:lastPrinted>2018-01-09T15:56:07Z</cp:lastPrinted>
  <dcterms:created xsi:type="dcterms:W3CDTF">2016-08-05T10:29:23Z</dcterms:created>
  <dcterms:modified xsi:type="dcterms:W3CDTF">2018-02-22T14:54:59Z</dcterms:modified>
</cp:coreProperties>
</file>