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9"/>
  </p:notesMasterIdLst>
  <p:sldIdLst>
    <p:sldId id="256" r:id="rId7"/>
    <p:sldId id="321" r:id="rId8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 autoAdjust="0"/>
    <p:restoredTop sz="93250" autoAdjust="0"/>
  </p:normalViewPr>
  <p:slideViewPr>
    <p:cSldViewPr>
      <p:cViewPr>
        <p:scale>
          <a:sx n="80" d="100"/>
          <a:sy n="80" d="100"/>
        </p:scale>
        <p:origin x="-1962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8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8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6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10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91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62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79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52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9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0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672" y="683568"/>
            <a:ext cx="4066778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Mayflower by Numbers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664" y="7740352"/>
            <a:ext cx="6048672" cy="100811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From what you know or can find out from the resources around you, what other figures could you add to the list?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Are there any other figures you would like to find out?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Are any of these numbers surprising? Why?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79244"/>
              </p:ext>
            </p:extLst>
          </p:nvPr>
        </p:nvGraphicFramePr>
        <p:xfrm>
          <a:off x="404664" y="1958322"/>
          <a:ext cx="6048671" cy="58540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42528"/>
                <a:gridCol w="1365458"/>
                <a:gridCol w="3540685"/>
              </a:tblGrid>
              <a:tr h="454145"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66</a:t>
                      </a:r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The year the Mayflower sailed from Plymouth</a:t>
                      </a:r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passengers on board as it left Plymouth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1620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year the Puritans left England and sailed to Leiden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128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days it took to sail from Plymouth to Cape Cod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men that signed the</a:t>
                      </a:r>
                      <a:r>
                        <a:rPr lang="en-GB" sz="1200" baseline="0" dirty="0" smtClean="0"/>
                        <a:t> Mayflower Compact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300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estimate value of the Mayflower in pounds sterling in1624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times they had to return to harbour to fix the Speedwell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41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rough number of miles they had already sailed from Dartmouth before they had to return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2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masts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2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rough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width of the deck in feet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pregnant women on board the Mayflower 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1608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women that survived to celebrate the first Thanksgiving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4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age of the oldest passenger, James Chilton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7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672" y="683568"/>
            <a:ext cx="3960440" cy="64807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Mayflower by Numbers - answers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51576"/>
              </p:ext>
            </p:extLst>
          </p:nvPr>
        </p:nvGraphicFramePr>
        <p:xfrm>
          <a:off x="476672" y="2079606"/>
          <a:ext cx="5892380" cy="55443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3006"/>
                <a:gridCol w="1571301"/>
                <a:gridCol w="3208073"/>
              </a:tblGrid>
              <a:tr h="357391"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66</a:t>
                      </a:r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The year the Mayflower sailed from Plymouth</a:t>
                      </a:r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passengers on board as it left Plymouth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1620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year the Puritans left England and sailed to Leiden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128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days it took to sail from Plymouth to Cape Cod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men that signed the</a:t>
                      </a:r>
                      <a:r>
                        <a:rPr lang="en-GB" sz="1200" baseline="0" dirty="0" smtClean="0"/>
                        <a:t> Mayflower Compact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300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estimate value of the Mayflower in pounds sterling in1624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times they had to return to harbour to fix the Speedwell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41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rough number of miles they had already sailed from Dartmouth before they had to return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9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</a:t>
                      </a:r>
                      <a:r>
                        <a:rPr lang="en-GB" sz="1200" baseline="0" dirty="0" smtClean="0"/>
                        <a:t> of masts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9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rough width of the deck in feet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pregnant women on board the Mayflower 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1608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number of women that survived to celebrate the first Thanksgiving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9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age of the oldest passenger, James Chilton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61595" y="2195720"/>
            <a:ext cx="1651379" cy="5292588"/>
            <a:chOff x="1412776" y="1619672"/>
            <a:chExt cx="1728192" cy="6048672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1412776" y="6660232"/>
              <a:ext cx="1728192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412776" y="1619672"/>
              <a:ext cx="1728192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412776" y="2051720"/>
              <a:ext cx="1728192" cy="381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412776" y="2483768"/>
              <a:ext cx="1728192" cy="46805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412776" y="1619672"/>
              <a:ext cx="1728192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12776" y="3563888"/>
              <a:ext cx="1728192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12776" y="6660232"/>
              <a:ext cx="1728192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412776" y="4608004"/>
              <a:ext cx="1728192" cy="1548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412776" y="4067944"/>
              <a:ext cx="1728192" cy="108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412776" y="4608004"/>
              <a:ext cx="1728192" cy="1548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412776" y="2051720"/>
              <a:ext cx="1728192" cy="381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412776" y="3059832"/>
              <a:ext cx="1728192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412776" y="3563888"/>
              <a:ext cx="1728192" cy="4104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1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4750</TotalTime>
  <Words>339</Words>
  <Application>Microsoft Office PowerPoint</Application>
  <PresentationFormat>On-screen Show (4:3)</PresentationFormat>
  <Paragraphs>57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Mayflower by Numbers</vt:lpstr>
      <vt:lpstr>Mayflower by Numbers - answers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292</cp:revision>
  <cp:lastPrinted>2018-01-09T15:56:07Z</cp:lastPrinted>
  <dcterms:created xsi:type="dcterms:W3CDTF">2016-08-05T10:29:23Z</dcterms:created>
  <dcterms:modified xsi:type="dcterms:W3CDTF">2018-02-22T14:50:49Z</dcterms:modified>
</cp:coreProperties>
</file>