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</p:sldMasterIdLst>
  <p:notesMasterIdLst>
    <p:notesMasterId r:id="rId7"/>
  </p:notesMasterIdLst>
  <p:sldIdLst>
    <p:sldId id="278" r:id="rId6"/>
  </p:sldIdLst>
  <p:sldSz cx="6858000" cy="9144000" type="screen4x3"/>
  <p:notesSz cx="6805613" cy="9944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6844" autoAdjust="0"/>
    <p:restoredTop sz="93250" autoAdjust="0"/>
  </p:normalViewPr>
  <p:slideViewPr>
    <p:cSldViewPr>
      <p:cViewPr>
        <p:scale>
          <a:sx n="80" d="100"/>
          <a:sy n="80" d="100"/>
        </p:scale>
        <p:origin x="-1830" y="804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0" d="100"/>
        <a:sy n="13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78E4AC-534B-448F-93F0-7ECF7FB37DBF}" type="datetimeFigureOut">
              <a:rPr lang="en-GB" smtClean="0"/>
              <a:t>06/03/2018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005013" y="746125"/>
            <a:ext cx="2795587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2" y="4723448"/>
            <a:ext cx="5444490" cy="447484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939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26CC9A-A24E-4DD3-8866-E3522874D4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80034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038"/>
            <a:ext cx="5829300" cy="19605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079FE-A20A-433C-A850-1BBA14B54A77}" type="datetimeFigureOut">
              <a:rPr lang="en-GB" smtClean="0"/>
              <a:t>06/03/2018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38F65-0075-456C-A4C3-0C3147ED7F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56736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079FE-A20A-433C-A850-1BBA14B54A77}" type="datetimeFigureOut">
              <a:rPr lang="en-GB" smtClean="0"/>
              <a:t>06/03/2018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38F65-0075-456C-A4C3-0C3147ED7F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5517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713"/>
            <a:ext cx="1543050" cy="78009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713"/>
            <a:ext cx="4476750" cy="78009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079FE-A20A-433C-A850-1BBA14B54A77}" type="datetimeFigureOut">
              <a:rPr lang="en-GB" smtClean="0"/>
              <a:t>06/03/2018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38F65-0075-456C-A4C3-0C3147ED7F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5934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038"/>
            <a:ext cx="5829300" cy="19605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2E0B4-2258-43E6-8A24-749C6B2847AC}" type="datetimeFigureOut">
              <a:rPr lang="en-GB" smtClean="0"/>
              <a:t>06/03/2018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41B21-3A1C-4277-A4BF-7B0C49C1CE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56920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2E0B4-2258-43E6-8A24-749C6B2847AC}" type="datetimeFigureOut">
              <a:rPr lang="en-GB" smtClean="0"/>
              <a:t>06/03/2018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41B21-3A1C-4277-A4BF-7B0C49C1CE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98263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338" y="5875338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338" y="3875088"/>
            <a:ext cx="5829300" cy="200025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2E0B4-2258-43E6-8A24-749C6B2847AC}" type="datetimeFigureOut">
              <a:rPr lang="en-GB" smtClean="0"/>
              <a:t>06/03/2018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41B21-3A1C-4277-A4BF-7B0C49C1CE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62212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0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05200" y="2133600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2E0B4-2258-43E6-8A24-749C6B2847AC}" type="datetimeFigureOut">
              <a:rPr lang="en-GB" smtClean="0"/>
              <a:t>06/03/2018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41B21-3A1C-4277-A4BF-7B0C49C1CE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50294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288"/>
            <a:ext cx="3030538" cy="854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900363"/>
            <a:ext cx="3030538" cy="5267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4563" y="2046288"/>
            <a:ext cx="3030537" cy="854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4563" y="2900363"/>
            <a:ext cx="3030537" cy="5267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2E0B4-2258-43E6-8A24-749C6B2847AC}" type="datetimeFigureOut">
              <a:rPr lang="en-GB" smtClean="0"/>
              <a:t>06/03/2018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41B21-3A1C-4277-A4BF-7B0C49C1CE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9035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2E0B4-2258-43E6-8A24-749C6B2847AC}" type="datetimeFigureOut">
              <a:rPr lang="en-GB" smtClean="0"/>
              <a:t>06/03/2018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41B21-3A1C-4277-A4BF-7B0C49C1CE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99152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2E0B4-2258-43E6-8A24-749C6B2847AC}" type="datetimeFigureOut">
              <a:rPr lang="en-GB" smtClean="0"/>
              <a:t>06/03/2018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41B21-3A1C-4277-A4BF-7B0C49C1CE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06479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3538"/>
            <a:ext cx="2255838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8" y="363538"/>
            <a:ext cx="3833812" cy="78041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2938"/>
            <a:ext cx="2255838" cy="62547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2E0B4-2258-43E6-8A24-749C6B2847AC}" type="datetimeFigureOut">
              <a:rPr lang="en-GB" smtClean="0"/>
              <a:t>06/03/2018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41B21-3A1C-4277-A4BF-7B0C49C1CE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11713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079FE-A20A-433C-A850-1BBA14B54A77}" type="datetimeFigureOut">
              <a:rPr lang="en-GB" smtClean="0"/>
              <a:t>06/03/2018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38F65-0075-456C-A4C3-0C3147ED7F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02807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613" y="6400800"/>
            <a:ext cx="4114800" cy="7556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613" y="81756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613" y="7156450"/>
            <a:ext cx="4114800" cy="10731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2E0B4-2258-43E6-8A24-749C6B2847AC}" type="datetimeFigureOut">
              <a:rPr lang="en-GB" smtClean="0"/>
              <a:t>06/03/2018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41B21-3A1C-4277-A4BF-7B0C49C1CE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75891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2E0B4-2258-43E6-8A24-749C6B2847AC}" type="datetimeFigureOut">
              <a:rPr lang="en-GB" smtClean="0"/>
              <a:t>06/03/2018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41B21-3A1C-4277-A4BF-7B0C49C1CE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27540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713"/>
            <a:ext cx="1543050" cy="78009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713"/>
            <a:ext cx="4476750" cy="78009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2E0B4-2258-43E6-8A24-749C6B2847AC}" type="datetimeFigureOut">
              <a:rPr lang="en-GB" smtClean="0"/>
              <a:t>06/03/2018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41B21-3A1C-4277-A4BF-7B0C49C1CE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08887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038"/>
            <a:ext cx="5829300" cy="19605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D9723-9CD9-4BFB-9A98-179D0717CCCE}" type="datetimeFigureOut">
              <a:rPr lang="en-GB" smtClean="0"/>
              <a:t>06/03/2018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D04BE-F7B4-422F-995B-1938FFA51C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99946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D9723-9CD9-4BFB-9A98-179D0717CCCE}" type="datetimeFigureOut">
              <a:rPr lang="en-GB" smtClean="0"/>
              <a:t>06/03/2018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D04BE-F7B4-422F-995B-1938FFA51C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76678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338" y="5875338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338" y="3875088"/>
            <a:ext cx="5829300" cy="200025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D9723-9CD9-4BFB-9A98-179D0717CCCE}" type="datetimeFigureOut">
              <a:rPr lang="en-GB" smtClean="0"/>
              <a:t>06/03/2018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D04BE-F7B4-422F-995B-1938FFA51C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447816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0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05200" y="2133600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D9723-9CD9-4BFB-9A98-179D0717CCCE}" type="datetimeFigureOut">
              <a:rPr lang="en-GB" smtClean="0"/>
              <a:t>06/03/2018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D04BE-F7B4-422F-995B-1938FFA51C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063693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288"/>
            <a:ext cx="3030538" cy="854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900363"/>
            <a:ext cx="3030538" cy="5267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4563" y="2046288"/>
            <a:ext cx="3030537" cy="854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4563" y="2900363"/>
            <a:ext cx="3030537" cy="5267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D9723-9CD9-4BFB-9A98-179D0717CCCE}" type="datetimeFigureOut">
              <a:rPr lang="en-GB" smtClean="0"/>
              <a:t>06/03/2018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D04BE-F7B4-422F-995B-1938FFA51C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690032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D9723-9CD9-4BFB-9A98-179D0717CCCE}" type="datetimeFigureOut">
              <a:rPr lang="en-GB" smtClean="0"/>
              <a:t>06/03/2018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D04BE-F7B4-422F-995B-1938FFA51C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124835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D9723-9CD9-4BFB-9A98-179D0717CCCE}" type="datetimeFigureOut">
              <a:rPr lang="en-GB" smtClean="0"/>
              <a:t>06/03/2018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D04BE-F7B4-422F-995B-1938FFA51C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6249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338" y="5875338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338" y="3875088"/>
            <a:ext cx="5829300" cy="200025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079FE-A20A-433C-A850-1BBA14B54A77}" type="datetimeFigureOut">
              <a:rPr lang="en-GB" smtClean="0"/>
              <a:t>06/03/2018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38F65-0075-456C-A4C3-0C3147ED7F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453685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3538"/>
            <a:ext cx="2255838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8" y="363538"/>
            <a:ext cx="3833812" cy="78041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2938"/>
            <a:ext cx="2255838" cy="62547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D9723-9CD9-4BFB-9A98-179D0717CCCE}" type="datetimeFigureOut">
              <a:rPr lang="en-GB" smtClean="0"/>
              <a:t>06/03/2018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D04BE-F7B4-422F-995B-1938FFA51C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465691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613" y="6400800"/>
            <a:ext cx="4114800" cy="7556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613" y="81756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613" y="7156450"/>
            <a:ext cx="4114800" cy="10731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D9723-9CD9-4BFB-9A98-179D0717CCCE}" type="datetimeFigureOut">
              <a:rPr lang="en-GB" smtClean="0"/>
              <a:t>06/03/2018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D04BE-F7B4-422F-995B-1938FFA51C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532075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D9723-9CD9-4BFB-9A98-179D0717CCCE}" type="datetimeFigureOut">
              <a:rPr lang="en-GB" smtClean="0"/>
              <a:t>06/03/2018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D04BE-F7B4-422F-995B-1938FFA51C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33291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713"/>
            <a:ext cx="1543050" cy="78009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713"/>
            <a:ext cx="4476750" cy="78009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D9723-9CD9-4BFB-9A98-179D0717CCCE}" type="datetimeFigureOut">
              <a:rPr lang="en-GB" smtClean="0"/>
              <a:t>06/03/2018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D04BE-F7B4-422F-995B-1938FFA51C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640966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038"/>
            <a:ext cx="5829300" cy="19605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7D0D7-A335-4257-8543-23A954BD5DB4}" type="datetimeFigureOut">
              <a:rPr lang="en-GB" smtClean="0"/>
              <a:t>06/03/2018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947AD-8D48-4B80-91E4-DE54A59CBE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919825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7D0D7-A335-4257-8543-23A954BD5DB4}" type="datetimeFigureOut">
              <a:rPr lang="en-GB" smtClean="0"/>
              <a:t>06/03/2018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947AD-8D48-4B80-91E4-DE54A59CBE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042283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338" y="5875338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338" y="3875088"/>
            <a:ext cx="5829300" cy="200025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7D0D7-A335-4257-8543-23A954BD5DB4}" type="datetimeFigureOut">
              <a:rPr lang="en-GB" smtClean="0"/>
              <a:t>06/03/2018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947AD-8D48-4B80-91E4-DE54A59CBE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520390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0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05200" y="2133600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7D0D7-A335-4257-8543-23A954BD5DB4}" type="datetimeFigureOut">
              <a:rPr lang="en-GB" smtClean="0"/>
              <a:t>06/03/2018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947AD-8D48-4B80-91E4-DE54A59CBE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705891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288"/>
            <a:ext cx="3030538" cy="854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900363"/>
            <a:ext cx="3030538" cy="5267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4563" y="2046288"/>
            <a:ext cx="3030537" cy="854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4563" y="2900363"/>
            <a:ext cx="3030537" cy="5267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7D0D7-A335-4257-8543-23A954BD5DB4}" type="datetimeFigureOut">
              <a:rPr lang="en-GB" smtClean="0"/>
              <a:t>06/03/2018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947AD-8D48-4B80-91E4-DE54A59CBE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309491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7D0D7-A335-4257-8543-23A954BD5DB4}" type="datetimeFigureOut">
              <a:rPr lang="en-GB" smtClean="0"/>
              <a:t>06/03/2018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947AD-8D48-4B80-91E4-DE54A59CBE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34107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0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05200" y="2133600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079FE-A20A-433C-A850-1BBA14B54A77}" type="datetimeFigureOut">
              <a:rPr lang="en-GB" smtClean="0"/>
              <a:t>06/03/2018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38F65-0075-456C-A4C3-0C3147ED7F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168642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7D0D7-A335-4257-8543-23A954BD5DB4}" type="datetimeFigureOut">
              <a:rPr lang="en-GB" smtClean="0"/>
              <a:t>06/03/2018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947AD-8D48-4B80-91E4-DE54A59CBE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283244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3538"/>
            <a:ext cx="2255838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8" y="363538"/>
            <a:ext cx="3833812" cy="78041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2938"/>
            <a:ext cx="2255838" cy="62547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7D0D7-A335-4257-8543-23A954BD5DB4}" type="datetimeFigureOut">
              <a:rPr lang="en-GB" smtClean="0"/>
              <a:t>06/03/2018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947AD-8D48-4B80-91E4-DE54A59CBE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8102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613" y="6400800"/>
            <a:ext cx="4114800" cy="7556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613" y="81756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613" y="7156450"/>
            <a:ext cx="4114800" cy="10731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7D0D7-A335-4257-8543-23A954BD5DB4}" type="datetimeFigureOut">
              <a:rPr lang="en-GB" smtClean="0"/>
              <a:t>06/03/2018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947AD-8D48-4B80-91E4-DE54A59CBE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323942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7D0D7-A335-4257-8543-23A954BD5DB4}" type="datetimeFigureOut">
              <a:rPr lang="en-GB" smtClean="0"/>
              <a:t>06/03/2018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947AD-8D48-4B80-91E4-DE54A59CBE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383510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713"/>
            <a:ext cx="1543050" cy="78009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713"/>
            <a:ext cx="4476750" cy="78009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7D0D7-A335-4257-8543-23A954BD5DB4}" type="datetimeFigureOut">
              <a:rPr lang="en-GB" smtClean="0"/>
              <a:t>06/03/2018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947AD-8D48-4B80-91E4-DE54A59CBE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102992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038"/>
            <a:ext cx="5829300" cy="19605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AF4CD-D4AF-43EF-9585-311E5BFD0FDA}" type="datetimeFigureOut">
              <a:rPr lang="en-GB" smtClean="0"/>
              <a:t>06/03/2018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E4621-727A-4601-910C-EF32F55195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376589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AF4CD-D4AF-43EF-9585-311E5BFD0FDA}" type="datetimeFigureOut">
              <a:rPr lang="en-GB" smtClean="0"/>
              <a:t>06/03/2018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E4621-727A-4601-910C-EF32F55195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193874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338" y="5875338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338" y="3875088"/>
            <a:ext cx="5829300" cy="200025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AF4CD-D4AF-43EF-9585-311E5BFD0FDA}" type="datetimeFigureOut">
              <a:rPr lang="en-GB" smtClean="0"/>
              <a:t>06/03/2018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E4621-727A-4601-910C-EF32F55195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262927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0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05200" y="2133600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AF4CD-D4AF-43EF-9585-311E5BFD0FDA}" type="datetimeFigureOut">
              <a:rPr lang="en-GB" smtClean="0"/>
              <a:t>06/03/2018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E4621-727A-4601-910C-EF32F55195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420174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288"/>
            <a:ext cx="3030538" cy="854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900363"/>
            <a:ext cx="3030538" cy="5267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4563" y="2046288"/>
            <a:ext cx="3030537" cy="854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4563" y="2900363"/>
            <a:ext cx="3030537" cy="5267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AF4CD-D4AF-43EF-9585-311E5BFD0FDA}" type="datetimeFigureOut">
              <a:rPr lang="en-GB" smtClean="0"/>
              <a:t>06/03/2018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E4621-727A-4601-910C-EF32F55195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3596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288"/>
            <a:ext cx="3030538" cy="854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900363"/>
            <a:ext cx="3030538" cy="5267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4563" y="2046288"/>
            <a:ext cx="3030537" cy="854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4563" y="2900363"/>
            <a:ext cx="3030537" cy="5267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079FE-A20A-433C-A850-1BBA14B54A77}" type="datetimeFigureOut">
              <a:rPr lang="en-GB" smtClean="0"/>
              <a:t>06/03/2018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38F65-0075-456C-A4C3-0C3147ED7F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88746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AF4CD-D4AF-43EF-9585-311E5BFD0FDA}" type="datetimeFigureOut">
              <a:rPr lang="en-GB" smtClean="0"/>
              <a:t>06/03/2018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E4621-727A-4601-910C-EF32F55195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169585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AF4CD-D4AF-43EF-9585-311E5BFD0FDA}" type="datetimeFigureOut">
              <a:rPr lang="en-GB" smtClean="0"/>
              <a:t>06/03/2018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E4621-727A-4601-910C-EF32F55195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140301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3538"/>
            <a:ext cx="2255838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8" y="363538"/>
            <a:ext cx="3833812" cy="78041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2938"/>
            <a:ext cx="2255838" cy="62547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AF4CD-D4AF-43EF-9585-311E5BFD0FDA}" type="datetimeFigureOut">
              <a:rPr lang="en-GB" smtClean="0"/>
              <a:t>06/03/2018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E4621-727A-4601-910C-EF32F55195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665570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613" y="6400800"/>
            <a:ext cx="4114800" cy="7556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613" y="81756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613" y="7156450"/>
            <a:ext cx="4114800" cy="10731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AF4CD-D4AF-43EF-9585-311E5BFD0FDA}" type="datetimeFigureOut">
              <a:rPr lang="en-GB" smtClean="0"/>
              <a:t>06/03/2018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E4621-727A-4601-910C-EF32F55195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411111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AF4CD-D4AF-43EF-9585-311E5BFD0FDA}" type="datetimeFigureOut">
              <a:rPr lang="en-GB" smtClean="0"/>
              <a:t>06/03/2018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E4621-727A-4601-910C-EF32F55195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724455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713"/>
            <a:ext cx="1543050" cy="78009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713"/>
            <a:ext cx="4476750" cy="78009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AF4CD-D4AF-43EF-9585-311E5BFD0FDA}" type="datetimeFigureOut">
              <a:rPr lang="en-GB" smtClean="0"/>
              <a:t>06/03/2018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E4621-727A-4601-910C-EF32F55195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67086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079FE-A20A-433C-A850-1BBA14B54A77}" type="datetimeFigureOut">
              <a:rPr lang="en-GB" smtClean="0"/>
              <a:t>06/03/2018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38F65-0075-456C-A4C3-0C3147ED7F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1846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079FE-A20A-433C-A850-1BBA14B54A77}" type="datetimeFigureOut">
              <a:rPr lang="en-GB" smtClean="0"/>
              <a:t>06/03/2018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38F65-0075-456C-A4C3-0C3147ED7F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81102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3538"/>
            <a:ext cx="2255838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8" y="363538"/>
            <a:ext cx="3833812" cy="78041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2938"/>
            <a:ext cx="2255838" cy="62547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079FE-A20A-433C-A850-1BBA14B54A77}" type="datetimeFigureOut">
              <a:rPr lang="en-GB" smtClean="0"/>
              <a:t>06/03/2018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38F65-0075-456C-A4C3-0C3147ED7F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7876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613" y="6400800"/>
            <a:ext cx="4114800" cy="7556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613" y="81756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613" y="7156450"/>
            <a:ext cx="4114800" cy="10731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079FE-A20A-433C-A850-1BBA14B54A77}" type="datetimeFigureOut">
              <a:rPr lang="en-GB" smtClean="0"/>
              <a:t>06/03/2018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38F65-0075-456C-A4C3-0C3147ED7F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3124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5.jp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713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0"/>
            <a:ext cx="6172200" cy="6034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663"/>
            <a:ext cx="16002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2079FE-A20A-433C-A850-1BBA14B54A77}" type="datetimeFigureOut">
              <a:rPr lang="en-GB" smtClean="0"/>
              <a:t>06/03/2018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663"/>
            <a:ext cx="21717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663"/>
            <a:ext cx="16002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E38F65-0075-456C-A4C3-0C3147ED7F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8594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713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0"/>
            <a:ext cx="6172200" cy="6034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663"/>
            <a:ext cx="16002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F2E0B4-2258-43E6-8A24-749C6B2847AC}" type="datetimeFigureOut">
              <a:rPr lang="en-GB" smtClean="0"/>
              <a:t>06/03/2018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663"/>
            <a:ext cx="21717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663"/>
            <a:ext cx="16002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641B21-3A1C-4277-A4BF-7B0C49C1CE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0399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713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0"/>
            <a:ext cx="6172200" cy="6034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663"/>
            <a:ext cx="16002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9D9723-9CD9-4BFB-9A98-179D0717CCCE}" type="datetimeFigureOut">
              <a:rPr lang="en-GB" smtClean="0"/>
              <a:t>06/03/2018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663"/>
            <a:ext cx="21717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663"/>
            <a:ext cx="16002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9D04BE-F7B4-422F-995B-1938FFA51C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2586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713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0"/>
            <a:ext cx="6172200" cy="6034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663"/>
            <a:ext cx="16002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17D0D7-A335-4257-8543-23A954BD5DB4}" type="datetimeFigureOut">
              <a:rPr lang="en-GB" smtClean="0"/>
              <a:t>06/03/2018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663"/>
            <a:ext cx="21717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663"/>
            <a:ext cx="16002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0947AD-8D48-4B80-91E4-DE54A59CBE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5407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713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0"/>
            <a:ext cx="6172200" cy="6034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663"/>
            <a:ext cx="16002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7AF4CD-D4AF-43EF-9585-311E5BFD0FDA}" type="datetimeFigureOut">
              <a:rPr lang="en-GB" smtClean="0"/>
              <a:t>06/03/2018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663"/>
            <a:ext cx="21717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663"/>
            <a:ext cx="16002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DE4621-727A-4601-910C-EF32F55195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0688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3260" y="683568"/>
            <a:ext cx="4125860" cy="1080120"/>
          </a:xfrm>
        </p:spPr>
        <p:txBody>
          <a:bodyPr>
            <a:normAutofit/>
          </a:bodyPr>
          <a:lstStyle/>
          <a:p>
            <a:r>
              <a:rPr lang="en-GB" sz="3200" dirty="0" smtClean="0"/>
              <a:t>Letters to New England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731" y="2123728"/>
            <a:ext cx="6049201" cy="7920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 smtClean="0"/>
              <a:t>This is the opening of a letter written to the Separatists, as they set sail from Southampton.</a:t>
            </a:r>
            <a:endParaRPr lang="en-GB" sz="2000" dirty="0"/>
          </a:p>
        </p:txBody>
      </p:sp>
      <p:sp>
        <p:nvSpPr>
          <p:cNvPr id="4" name="Rectangle 3"/>
          <p:cNvSpPr/>
          <p:nvPr/>
        </p:nvSpPr>
        <p:spPr>
          <a:xfrm>
            <a:off x="404664" y="6556681"/>
            <a:ext cx="6027268" cy="216024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 typeface="+mj-lt"/>
              <a:buAutoNum type="arabicPeriod"/>
            </a:pPr>
            <a:r>
              <a:rPr lang="en-GB" sz="1200" dirty="0" smtClean="0"/>
              <a:t>Did the writer of this letter want to be a part of the first passengers to sail to America? How do you know?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200" dirty="0" smtClean="0"/>
              <a:t>What do they mean by ‘having my better part with you’?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200" dirty="0" smtClean="0"/>
              <a:t>What might the passengers be facing that would ‘</a:t>
            </a:r>
            <a:r>
              <a:rPr lang="en-GB" sz="1200" dirty="0" err="1" smtClean="0"/>
              <a:t>concerneth</a:t>
            </a:r>
            <a:r>
              <a:rPr lang="en-GB" sz="1200" dirty="0" smtClean="0"/>
              <a:t> your present state and condition’? 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200" dirty="0" smtClean="0"/>
              <a:t>What are the two possible meanings of ‘run’ when the writer says that they ‘run already’?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200" dirty="0" smtClean="0"/>
              <a:t>Why might people feel that they owed support ‘in love and duty’?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200" dirty="0" smtClean="0"/>
              <a:t>Imagine that you are one of the Separatists that had to be left behind when the Mayflower sailed. What would you write to your friends, and possibly family, on board?</a:t>
            </a:r>
            <a:endParaRPr lang="en-GB" sz="1200" dirty="0"/>
          </a:p>
        </p:txBody>
      </p:sp>
      <p:sp>
        <p:nvSpPr>
          <p:cNvPr id="5" name="Rectangle 4"/>
          <p:cNvSpPr/>
          <p:nvPr/>
        </p:nvSpPr>
        <p:spPr>
          <a:xfrm>
            <a:off x="404664" y="2915816"/>
            <a:ext cx="6027268" cy="34563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dirty="0" smtClean="0"/>
              <a:t>Loving and Christian friends, I do heartily and in the Lord salute you all, as being they with whom I am present in my best affection, and most earnest longings after you, though I be constrained for awhile to be bodily absent from you, I say constrained, God knowing how willingly and much rather than otherwise I would have borne my part with you in this first brunt, were I not by strong necessity held back for the present. Make account of me in the meanwhile, as of a man divided in myself with great pain, and as (natural bonds set aside) having my better part with you. And though I doubt not but in your godly wisdoms you both </a:t>
            </a:r>
            <a:r>
              <a:rPr lang="en-GB" sz="1400" dirty="0" err="1" smtClean="0"/>
              <a:t>forsee</a:t>
            </a:r>
            <a:r>
              <a:rPr lang="en-GB" sz="1400" dirty="0" smtClean="0"/>
              <a:t> and resolve upon that which </a:t>
            </a:r>
            <a:r>
              <a:rPr lang="en-GB" sz="1400" dirty="0" err="1" smtClean="0"/>
              <a:t>concerneth</a:t>
            </a:r>
            <a:r>
              <a:rPr lang="en-GB" sz="1400" dirty="0" smtClean="0"/>
              <a:t> your present state and condition both severally and jointly, yet have I thought but my duty to add some further spur of provocation unto them who run already, if not because you need it, yet because I owe it in love and duty.</a:t>
            </a:r>
          </a:p>
          <a:p>
            <a:pPr algn="r"/>
            <a:r>
              <a:rPr lang="en-GB" sz="1000" dirty="0"/>
              <a:t>Pg3. </a:t>
            </a:r>
            <a:endParaRPr lang="en-GB" sz="1000" dirty="0" smtClean="0"/>
          </a:p>
          <a:p>
            <a:pPr algn="r"/>
            <a:r>
              <a:rPr lang="en-GB" sz="1000" dirty="0" smtClean="0"/>
              <a:t>https</a:t>
            </a:r>
            <a:r>
              <a:rPr lang="en-GB" sz="1000" dirty="0"/>
              <a:t>://</a:t>
            </a:r>
            <a:r>
              <a:rPr lang="en-GB" sz="1000" dirty="0" smtClean="0"/>
              <a:t>static1.squarespace.com/static/50a02efce4b046b42952af27</a:t>
            </a:r>
          </a:p>
          <a:p>
            <a:pPr algn="r"/>
            <a:r>
              <a:rPr lang="en-GB" sz="1000" dirty="0" smtClean="0"/>
              <a:t>/t/50a8701fe4b08d1f2ced2ff4/1353216031950/MourtsRelation.pdf</a:t>
            </a:r>
          </a:p>
        </p:txBody>
      </p:sp>
    </p:spTree>
    <p:extLst>
      <p:ext uri="{BB962C8B-B14F-4D97-AF65-F5344CB8AC3E}">
        <p14:creationId xmlns:p14="http://schemas.microsoft.com/office/powerpoint/2010/main" val="941962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4752</TotalTime>
  <Words>339</Words>
  <Application>Microsoft Office PowerPoint</Application>
  <PresentationFormat>On-screen Show (4:3)</PresentationFormat>
  <Paragraphs>12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Custom Design</vt:lpstr>
      <vt:lpstr>1_Custom Design</vt:lpstr>
      <vt:lpstr>2_Custom Design</vt:lpstr>
      <vt:lpstr>3_Custom Design</vt:lpstr>
      <vt:lpstr>4_Custom Design</vt:lpstr>
      <vt:lpstr>Letters to New England</vt:lpstr>
    </vt:vector>
  </TitlesOfParts>
  <Company>Plymouth City Council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Mayflower by Numbers</dc:title>
  <dc:creator>Walker, Kathryn</dc:creator>
  <cp:lastModifiedBy>Walker, Kathryn</cp:lastModifiedBy>
  <cp:revision>293</cp:revision>
  <cp:lastPrinted>2018-01-09T15:56:07Z</cp:lastPrinted>
  <dcterms:created xsi:type="dcterms:W3CDTF">2016-08-05T10:29:23Z</dcterms:created>
  <dcterms:modified xsi:type="dcterms:W3CDTF">2018-03-06T09:56:06Z</dcterms:modified>
</cp:coreProperties>
</file>