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7"/>
  </p:notesMasterIdLst>
  <p:sldIdLst>
    <p:sldId id="311" r:id="rId6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183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755576"/>
            <a:ext cx="3960440" cy="971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John Quincy Adams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2" y="2195736"/>
            <a:ext cx="5904656" cy="35283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During a speech in </a:t>
            </a:r>
            <a:r>
              <a:rPr lang="en-US" sz="1600" dirty="0" smtClean="0"/>
              <a:t>Plymouth, Massachusetts, </a:t>
            </a:r>
            <a:r>
              <a:rPr lang="en-US" sz="1600" dirty="0"/>
              <a:t>in 1802, John Quincy Adams summed up the importance of the Mayflower Compact and why it came to be:</a:t>
            </a:r>
          </a:p>
          <a:p>
            <a:pPr marL="0" indent="0">
              <a:buNone/>
            </a:pPr>
            <a:r>
              <a:rPr lang="en-US" sz="1600" i="1" dirty="0"/>
              <a:t>“That is [the Mayflower Compact], perhaps, the only instance in human history of that positive, original social compact, which speculative philosophers have imagined as the only legitimate source of government. Here was a unanimous and personal assent, by all the individuals of the community, to the association by which they became a nation. It was the result of circumstances and discussions which had occurred during their passage from Europe, and is a full demonstration that the nature of civil government, abstracted from the political institutions of their native country, had been an object of their serious meditation. ” </a:t>
            </a:r>
            <a:endParaRPr lang="en-US" sz="1600" i="1" dirty="0" smtClean="0"/>
          </a:p>
          <a:p>
            <a:pPr marL="0" indent="0" algn="r">
              <a:buNone/>
            </a:pPr>
            <a:r>
              <a:rPr lang="en-US" sz="1000" i="1" dirty="0"/>
              <a:t>http://historyofmassachusetts.org/the-mayflower-compact/</a:t>
            </a:r>
            <a:endParaRPr lang="en-US" sz="1000" i="1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76672" y="5940152"/>
            <a:ext cx="590465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 smtClean="0"/>
              <a:t>What do you think was the importance of the compact?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Do you think that Adams is over or under playing the role of the Mayflower compact? Why/why not?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Why do you think you might need a document containing your agreement before becoming a nation?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Why does he call it a ‘social compact’? What does this infer about the nature of </a:t>
            </a:r>
            <a:r>
              <a:rPr lang="en-GB" sz="1200" smtClean="0"/>
              <a:t>the relationship between </a:t>
            </a:r>
            <a:r>
              <a:rPr lang="en-GB" sz="1200" dirty="0" smtClean="0"/>
              <a:t>those who wrote it?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What does Adams mean by the ‘nature of civil government’ having ‘been an object of their serious meditation’? </a:t>
            </a:r>
            <a:endParaRPr lang="en-GB" sz="1200" dirty="0"/>
          </a:p>
          <a:p>
            <a:pPr marL="342900" indent="-342900">
              <a:buAutoNum type="arabicPeriod"/>
            </a:pPr>
            <a:r>
              <a:rPr lang="en-GB" sz="1200" dirty="0" smtClean="0"/>
              <a:t>Why might a governing document be so important to the Pilgrims? Think about the skills and intentions of those within that group.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What do you think is Adams’ concept of community? Look at his lack of reference to the Native community.</a:t>
            </a:r>
          </a:p>
          <a:p>
            <a:pPr marL="342900" indent="-342900">
              <a:buAutoNum type="arabicPeriod"/>
            </a:pPr>
            <a:r>
              <a:rPr lang="en-GB" sz="1200" dirty="0" smtClean="0"/>
              <a:t>Adams implies that the need to govern is a natural, innate instinct. Discuss.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090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4752</TotalTime>
  <Words>302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Custom Design</vt:lpstr>
      <vt:lpstr>1_Custom Design</vt:lpstr>
      <vt:lpstr>2_Custom Design</vt:lpstr>
      <vt:lpstr>3_Custom Design</vt:lpstr>
      <vt:lpstr>4_Custom Design</vt:lpstr>
      <vt:lpstr>John Quincy Adams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293</cp:revision>
  <cp:lastPrinted>2018-01-09T15:56:07Z</cp:lastPrinted>
  <dcterms:created xsi:type="dcterms:W3CDTF">2016-08-05T10:29:23Z</dcterms:created>
  <dcterms:modified xsi:type="dcterms:W3CDTF">2018-03-06T10:03:10Z</dcterms:modified>
</cp:coreProperties>
</file>