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8"/>
  </p:notesMasterIdLst>
  <p:sldIdLst>
    <p:sldId id="260" r:id="rId6"/>
    <p:sldId id="322" r:id="rId7"/>
  </p:sldIdLst>
  <p:sldSz cx="6858000" cy="9144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844" autoAdjust="0"/>
    <p:restoredTop sz="93250" autoAdjust="0"/>
  </p:normalViewPr>
  <p:slideViewPr>
    <p:cSldViewPr>
      <p:cViewPr>
        <p:scale>
          <a:sx n="50" d="100"/>
          <a:sy n="50" d="100"/>
        </p:scale>
        <p:origin x="-2484" y="-50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8E4AC-534B-448F-93F0-7ECF7FB37DBF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5013" y="746125"/>
            <a:ext cx="27955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6CC9A-A24E-4DD3-8866-E3522874D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003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67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51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93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692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826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221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029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03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915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647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17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280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589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754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888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994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667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478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636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900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248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24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536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656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3207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32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409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1982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4228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2039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0589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0949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41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86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8324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10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2394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835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0299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7658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9387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629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2017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59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874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6958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4030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5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1111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2445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70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84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11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87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12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079FE-A20A-433C-A850-1BBA14B54A77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59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2E0B4-2258-43E6-8A24-749C6B2847AC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39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D9723-9CD9-4BFB-9A98-179D0717CCCE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58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7D0D7-A335-4257-8543-23A954BD5DB4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40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AF4CD-D4AF-43EF-9585-311E5BFD0FDA}" type="datetimeFigureOut">
              <a:rPr lang="en-GB" smtClean="0"/>
              <a:t>22/02/2018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68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72" y="467544"/>
            <a:ext cx="4083968" cy="864096"/>
          </a:xfrm>
        </p:spPr>
        <p:txBody>
          <a:bodyPr>
            <a:normAutofit/>
          </a:bodyPr>
          <a:lstStyle/>
          <a:p>
            <a:r>
              <a:rPr lang="en-GB" sz="3200" dirty="0" smtClean="0"/>
              <a:t>Girls and Women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32" y="2133602"/>
            <a:ext cx="6624736" cy="45643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1024" name="TextBox 1023"/>
          <p:cNvSpPr txBox="1"/>
          <p:nvPr/>
        </p:nvSpPr>
        <p:spPr>
          <a:xfrm>
            <a:off x="404664" y="1619672"/>
            <a:ext cx="60486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True or false? </a:t>
            </a:r>
          </a:p>
          <a:p>
            <a:endParaRPr lang="en-GB" sz="1600" dirty="0"/>
          </a:p>
          <a:p>
            <a:r>
              <a:rPr lang="en-GB" sz="1600" dirty="0" smtClean="0"/>
              <a:t>1. William Bradford was worried the ‘weak bodies of women’ would not survive the trip and building of the colony.</a:t>
            </a:r>
            <a:endParaRPr lang="en-GB" sz="1600" dirty="0"/>
          </a:p>
          <a:p>
            <a:r>
              <a:rPr lang="en-GB" sz="1600" dirty="0" smtClean="0"/>
              <a:t>2. Some husbands decided that their wives should stay behind until the colony was established.</a:t>
            </a:r>
            <a:endParaRPr lang="en-GB" sz="1600" dirty="0"/>
          </a:p>
          <a:p>
            <a:r>
              <a:rPr lang="en-GB" sz="1600" dirty="0" smtClean="0"/>
              <a:t>3. During the first winter in America, 75% of women died.</a:t>
            </a:r>
            <a:endParaRPr lang="en-GB" sz="1600" dirty="0"/>
          </a:p>
          <a:p>
            <a:r>
              <a:rPr lang="en-GB" sz="1600" dirty="0" smtClean="0"/>
              <a:t>4. After the voyage, women continued living on the Mayflower for another four months whilst the men built houses on shore.</a:t>
            </a:r>
            <a:endParaRPr lang="en-GB" sz="1600" dirty="0"/>
          </a:p>
          <a:p>
            <a:r>
              <a:rPr lang="en-GB" sz="1600" dirty="0" smtClean="0"/>
              <a:t>5. Only four women from the original passengers survived to celebrate the first Thanksgiving.</a:t>
            </a:r>
            <a:endParaRPr lang="en-GB" sz="1600" dirty="0"/>
          </a:p>
          <a:p>
            <a:r>
              <a:rPr lang="en-GB" sz="1600" dirty="0" smtClean="0"/>
              <a:t>6. The youngest female passenger was only a couple of years old. </a:t>
            </a:r>
            <a:endParaRPr lang="en-GB" sz="1600" dirty="0"/>
          </a:p>
          <a:p>
            <a:r>
              <a:rPr lang="en-GB" sz="1600" dirty="0" smtClean="0"/>
              <a:t>7. Girls proved to be the strongest bodies (against men, women and boys) with only 18% dying in the first winter.</a:t>
            </a:r>
            <a:endParaRPr lang="en-GB" sz="1600" dirty="0"/>
          </a:p>
          <a:p>
            <a:r>
              <a:rPr lang="en-GB" sz="1600" dirty="0" smtClean="0"/>
              <a:t>8. One girl, Elizabeth Tilley, has two presidents amongst her descendants: Franklin D Roosevelt and George W Bush.</a:t>
            </a:r>
            <a:endParaRPr lang="en-GB" sz="1600" dirty="0"/>
          </a:p>
          <a:p>
            <a:r>
              <a:rPr lang="en-GB" sz="1600" dirty="0" smtClean="0"/>
              <a:t>9. Women were not allowed to sign the Mayflower Compact, only the man of each household.</a:t>
            </a: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423102" y="6190338"/>
            <a:ext cx="6030234" cy="21944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/>
              <a:t>Is there anything you find particularly surprising? Why?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What do you think may be done differently if the Mayflower set sail today?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Were the men right to make some of the decisions that they did? Why?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Many families also left their children behind – do you think this was also justified?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641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765" y="467544"/>
            <a:ext cx="4048355" cy="1296144"/>
          </a:xfrm>
        </p:spPr>
        <p:txBody>
          <a:bodyPr>
            <a:normAutofit/>
          </a:bodyPr>
          <a:lstStyle/>
          <a:p>
            <a:r>
              <a:rPr lang="en-GB" sz="3200" dirty="0" smtClean="0"/>
              <a:t>Girls and Women – </a:t>
            </a:r>
            <a:br>
              <a:rPr lang="en-GB" sz="3200" dirty="0" smtClean="0"/>
            </a:br>
            <a:r>
              <a:rPr lang="en-GB" sz="3200" dirty="0" smtClean="0"/>
              <a:t>answers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32" y="2133602"/>
            <a:ext cx="6624736" cy="45643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1024" name="TextBox 1023"/>
          <p:cNvSpPr txBox="1"/>
          <p:nvPr/>
        </p:nvSpPr>
        <p:spPr>
          <a:xfrm>
            <a:off x="404664" y="2051720"/>
            <a:ext cx="60486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All of the statements are TRUE!</a:t>
            </a:r>
          </a:p>
          <a:p>
            <a:endParaRPr lang="en-GB" dirty="0"/>
          </a:p>
          <a:p>
            <a:r>
              <a:rPr lang="en-GB" dirty="0" smtClean="0"/>
              <a:t>1. William Bradford was worried the ‘weak bodies of women’ would not survive the trip and building of the colony.</a:t>
            </a:r>
            <a:endParaRPr lang="en-GB" dirty="0"/>
          </a:p>
          <a:p>
            <a:r>
              <a:rPr lang="en-GB" dirty="0" smtClean="0"/>
              <a:t>2. Some husbands decided that their wives should stay behind until the colony was established.</a:t>
            </a:r>
            <a:endParaRPr lang="en-GB" dirty="0"/>
          </a:p>
          <a:p>
            <a:r>
              <a:rPr lang="en-GB" dirty="0" smtClean="0"/>
              <a:t>3. During the first winter in America, 75% of women died.</a:t>
            </a:r>
            <a:endParaRPr lang="en-GB" dirty="0"/>
          </a:p>
          <a:p>
            <a:r>
              <a:rPr lang="en-GB" dirty="0" smtClean="0"/>
              <a:t>4. After the voyage, women continued living on the Mayflower for another four months whilst the men built houses on shore.</a:t>
            </a:r>
            <a:endParaRPr lang="en-GB" dirty="0"/>
          </a:p>
          <a:p>
            <a:r>
              <a:rPr lang="en-GB" dirty="0" smtClean="0"/>
              <a:t>5. Only four women from the original passengers survived to celebrate the first Thanksgiving.</a:t>
            </a:r>
            <a:endParaRPr lang="en-GB" dirty="0"/>
          </a:p>
          <a:p>
            <a:r>
              <a:rPr lang="en-GB" dirty="0" smtClean="0"/>
              <a:t>6. The youngest female passenger was only a couple of years old. </a:t>
            </a:r>
            <a:endParaRPr lang="en-GB" dirty="0"/>
          </a:p>
          <a:p>
            <a:r>
              <a:rPr lang="en-GB" dirty="0" smtClean="0"/>
              <a:t>7. Girls proved to be the strongest bodies (against men, women and boys) with only 18% dying in the first winter.</a:t>
            </a:r>
            <a:endParaRPr lang="en-GB" dirty="0"/>
          </a:p>
          <a:p>
            <a:r>
              <a:rPr lang="en-GB" dirty="0" smtClean="0"/>
              <a:t>8. One girl, Elizabeth Tilley, has two presidents amongst her descendants: Franklin D Roosevelt and George W Bush.</a:t>
            </a:r>
            <a:endParaRPr lang="en-GB" dirty="0"/>
          </a:p>
          <a:p>
            <a:r>
              <a:rPr lang="en-GB" dirty="0" smtClean="0"/>
              <a:t>9. Women were not allowed to sign the Mayflower Compact, only the man of each household.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21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4752</TotalTime>
  <Words>433</Words>
  <Application>Microsoft Office PowerPoint</Application>
  <PresentationFormat>On-screen Show (4:3)</PresentationFormat>
  <Paragraphs>34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Custom Design</vt:lpstr>
      <vt:lpstr>1_Custom Design</vt:lpstr>
      <vt:lpstr>2_Custom Design</vt:lpstr>
      <vt:lpstr>3_Custom Design</vt:lpstr>
      <vt:lpstr>4_Custom Design</vt:lpstr>
      <vt:lpstr>Girls and Women</vt:lpstr>
      <vt:lpstr>Girls and Women –  answers</vt:lpstr>
    </vt:vector>
  </TitlesOfParts>
  <Company>Plymouth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Mayflower by Numbers</dc:title>
  <dc:creator>Walker, Kathryn</dc:creator>
  <cp:lastModifiedBy>Walker, Kathryn</cp:lastModifiedBy>
  <cp:revision>292</cp:revision>
  <cp:lastPrinted>2018-01-09T15:56:07Z</cp:lastPrinted>
  <dcterms:created xsi:type="dcterms:W3CDTF">2016-08-05T10:29:23Z</dcterms:created>
  <dcterms:modified xsi:type="dcterms:W3CDTF">2018-02-22T15:02:26Z</dcterms:modified>
</cp:coreProperties>
</file>